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AA3C-DBE4-4A7F-90CD-3BB3DDCDAA7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BC24-E51D-4228-A62F-4C06969C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AA3C-DBE4-4A7F-90CD-3BB3DDCDAA7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BC24-E51D-4228-A62F-4C06969C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AA3C-DBE4-4A7F-90CD-3BB3DDCDAA7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BC24-E51D-4228-A62F-4C06969C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AA3C-DBE4-4A7F-90CD-3BB3DDCDAA7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BC24-E51D-4228-A62F-4C06969C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AA3C-DBE4-4A7F-90CD-3BB3DDCDAA7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BC24-E51D-4228-A62F-4C06969C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AA3C-DBE4-4A7F-90CD-3BB3DDCDAA7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BC24-E51D-4228-A62F-4C06969C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AA3C-DBE4-4A7F-90CD-3BB3DDCDAA7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BC24-E51D-4228-A62F-4C06969C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AA3C-DBE4-4A7F-90CD-3BB3DDCDAA7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BC24-E51D-4228-A62F-4C06969C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AA3C-DBE4-4A7F-90CD-3BB3DDCDAA7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BC24-E51D-4228-A62F-4C06969C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AA3C-DBE4-4A7F-90CD-3BB3DDCDAA7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BC24-E51D-4228-A62F-4C06969C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AA3C-DBE4-4A7F-90CD-3BB3DDCDAA7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BC24-E51D-4228-A62F-4C06969C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7AA3C-DBE4-4A7F-90CD-3BB3DDCDAA7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DBC24-E51D-4228-A62F-4C06969C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&#1046;&#1080;&#1088;&#1072;&#1092;&#1072;%20&#1056;&#1072;&#1092;&#1072;%20&#1044;&#1080;&#1074;&#1072;&#1082;%20&#1057;.&#1042;\&#1041;&#1091;&#1082;&#1074;&#1080;%20&#1061;%20&#1093;.mp4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video" Target="file:///C:\Users\&#1058;&#1072;&#1085;&#1103;\Desktop\&#1055;&#1086;&#1083;&#1110;&#1090;%20&#1076;&#1086;%20&#1079;&#1110;&#1088;&#1086;&#1082;%202_&#1047;&#1110;&#1088;&#1082;&#1072;%20&#1052;&#1091;&#1079;&#1080;&#1095;&#1085;&#1072;.wmv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0c2308e6f12895838ac71764e52299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-285776"/>
            <a:ext cx="9144000" cy="8001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1428737"/>
            <a:ext cx="5857884" cy="2571768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Вивчаємо </a:t>
            </a:r>
            <a:br>
              <a:rPr lang="uk-U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літеру 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5929330"/>
            <a:ext cx="3057524" cy="709602"/>
          </a:xfrm>
        </p:spPr>
        <p:txBody>
          <a:bodyPr>
            <a:normAutofit/>
          </a:bodyPr>
          <a:lstStyle/>
          <a:p>
            <a:pPr algn="r"/>
            <a:r>
              <a:rPr lang="uk-UA" sz="18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Дивак С.В.</a:t>
            </a:r>
          </a:p>
          <a:p>
            <a:pPr algn="r"/>
            <a:r>
              <a:rPr lang="uk-UA" sz="18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Дубенський</a:t>
            </a:r>
            <a:r>
              <a:rPr lang="uk-UA" sz="18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НВК “ЗНЗ-ДНЗ”</a:t>
            </a:r>
            <a:endParaRPr lang="ru-RU" sz="1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pic>
        <p:nvPicPr>
          <p:cNvPr id="4098" name="Picture 2" descr="Безымянн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143380"/>
            <a:ext cx="1864523" cy="161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Безымянн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786322"/>
            <a:ext cx="1120547" cy="96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01prew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91525" cy="6143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85794"/>
            <a:ext cx="7000924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Читаємо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складаємо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pic>
        <p:nvPicPr>
          <p:cNvPr id="5" name="Picture 4" descr="C:\Users\user\Downloads\4bb97ff07c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14346" y="0"/>
            <a:ext cx="2634517" cy="6572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Дивак С.В.</a:t>
            </a:r>
          </a:p>
          <a:p>
            <a:pPr algn="r"/>
            <a:r>
              <a:rPr lang="uk-UA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Дубенський</a:t>
            </a:r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НВК “ЗНЗ-ДНЗ”</a:t>
            </a:r>
            <a:endParaRPr lang="ru-RU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1857364"/>
            <a:ext cx="4572032" cy="317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                    МАРА                      </a:t>
            </a:r>
          </a:p>
          <a:p>
            <a:r>
              <a:rPr lang="uk-UA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</a:t>
            </a:r>
            <a:r>
              <a:rPr lang="uk-UA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ЛІБ</a:t>
            </a:r>
            <a:endParaRPr lang="uk-UA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uk-UA" sz="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 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ВІСТ</a:t>
            </a:r>
          </a:p>
          <a:p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ПОРО                 МИЗ</a:t>
            </a:r>
          </a:p>
          <a:p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                 АТА</a:t>
            </a:r>
            <a:endParaRPr lang="ru-RU" sz="4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V="1">
            <a:off x="3821901" y="2464587"/>
            <a:ext cx="1143008" cy="78581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3857620" y="2857496"/>
            <a:ext cx="928694" cy="57150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4071934" y="3429000"/>
            <a:ext cx="71438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357686" y="3429000"/>
            <a:ext cx="428628" cy="42862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964777" y="3821909"/>
            <a:ext cx="1214446" cy="42862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4964909" y="2464587"/>
            <a:ext cx="1143008" cy="78581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143504" y="2928934"/>
            <a:ext cx="857256" cy="50006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143504" y="3429000"/>
            <a:ext cx="92869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143504" y="3429000"/>
            <a:ext cx="928694" cy="57150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5072066" y="3500438"/>
            <a:ext cx="1143008" cy="100013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01prew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7726" y="-214338"/>
            <a:ext cx="8096274" cy="6072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857232"/>
            <a:ext cx="6858048" cy="560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«Слова - раки»</a:t>
            </a:r>
            <a:endParaRPr lang="ru-RU" dirty="0"/>
          </a:p>
        </p:txBody>
      </p:sp>
      <p:pic>
        <p:nvPicPr>
          <p:cNvPr id="5" name="Picture 4" descr="C:\Users\user\Downloads\4bb97ff07c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14346" y="0"/>
            <a:ext cx="2634517" cy="6572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Дивак С.В.</a:t>
            </a:r>
          </a:p>
          <a:p>
            <a:pPr algn="r"/>
            <a:r>
              <a:rPr lang="uk-UA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Дубенський</a:t>
            </a:r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НВК “ЗНЗ-ДНЗ”</a:t>
            </a:r>
            <a:endParaRPr lang="ru-RU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643050"/>
            <a:ext cx="67151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еН</a:t>
            </a:r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uk-UA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окжят</a:t>
            </a:r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uk-UA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білх</a:t>
            </a:r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uk-UA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итисон</a:t>
            </a:r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 а </a:t>
            </a:r>
            <a:r>
              <a:rPr lang="uk-UA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окжят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uk-UA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зеб</a:t>
            </a:r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uk-UA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огоьн</a:t>
            </a:r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uk-UA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итиж</a:t>
            </a:r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 descr="Рак - Зеленый кофе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97313">
            <a:off x="3304055" y="2786456"/>
            <a:ext cx="3449445" cy="24361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01prew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7786710" cy="6215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857232"/>
            <a:ext cx="6829444" cy="56040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Чистомовки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571613"/>
            <a:ext cx="6643734" cy="350046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зайшла в гості буква …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 –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залетіла наче … </a:t>
            </a:r>
          </a:p>
          <a:p>
            <a:pPr>
              <a:buNone/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Іх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іх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іх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підняла у класі …</a:t>
            </a:r>
          </a:p>
          <a:p>
            <a:pPr>
              <a:buNone/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всі старанними …</a:t>
            </a:r>
          </a:p>
          <a:p>
            <a:pPr>
              <a:buNone/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погуляють …</a:t>
            </a:r>
          </a:p>
          <a:p>
            <a:pPr>
              <a:buNone/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Іх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іх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іх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це наснага для …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C:\Users\user\Downloads\4bb97ff07c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14346" y="0"/>
            <a:ext cx="2634517" cy="6572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Дивак С.В.</a:t>
            </a:r>
          </a:p>
          <a:p>
            <a:pPr algn="r"/>
            <a:r>
              <a:rPr lang="uk-UA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Дубенський</a:t>
            </a:r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НВК “ЗНЗ-ДНЗ”</a:t>
            </a:r>
            <a:endParaRPr lang="ru-RU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01prew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7786710" cy="6357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785794"/>
            <a:ext cx="6643734" cy="92869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785925"/>
            <a:ext cx="5500726" cy="3000397"/>
          </a:xfrm>
        </p:spPr>
        <p:txBody>
          <a:bodyPr/>
          <a:lstStyle/>
          <a:p>
            <a:pPr>
              <a:buNone/>
            </a:pP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Хом’ячок наш захворів – 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Хтось </a:t>
            </a:r>
            <a:r>
              <a:rPr lang="uk-U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холодим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... .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...  нудно в ліжку,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Ходить в гості сіра  ... .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Picture 4" descr="C:\Users\user\Downloads\4bb97ff07c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14346" y="0"/>
            <a:ext cx="2634517" cy="6572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Дивак С.В.</a:t>
            </a:r>
          </a:p>
          <a:p>
            <a:pPr algn="r"/>
            <a:r>
              <a:rPr lang="uk-UA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Дубенський</a:t>
            </a:r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НВК “ЗНЗ-ДНЗ”</a:t>
            </a:r>
            <a:endParaRPr lang="ru-RU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01prew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7786710" cy="6215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857232"/>
            <a:ext cx="6643734" cy="56040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Пишемо каліграфічно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C:\Users\user\Downloads\4bb97ff07c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214346" y="0"/>
            <a:ext cx="2634517" cy="6572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Дивак С.В.</a:t>
            </a:r>
          </a:p>
          <a:p>
            <a:pPr algn="r"/>
            <a:r>
              <a:rPr lang="uk-UA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Дубенський</a:t>
            </a:r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НВК “ЗНЗ-ДНЗ”</a:t>
            </a:r>
            <a:endParaRPr lang="ru-RU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pic>
        <p:nvPicPr>
          <p:cNvPr id="7" name="Букви Х х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43174" y="1428736"/>
            <a:ext cx="4857784" cy="364333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01prew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7786710" cy="6215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785794"/>
            <a:ext cx="6572296" cy="64294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«Адвокат»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428736"/>
            <a:ext cx="6500858" cy="164307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600" dirty="0" smtClean="0">
                <a:solidFill>
                  <a:schemeClr val="bg1">
                    <a:lumMod val="95000"/>
                  </a:schemeClr>
                </a:solidFill>
              </a:rPr>
              <a:t>Приготуйте свої міркування для того, щоб виправдати дані твердження</a:t>
            </a:r>
          </a:p>
        </p:txBody>
      </p:sp>
      <p:pic>
        <p:nvPicPr>
          <p:cNvPr id="5" name="Picture 4" descr="C:\Users\user\Downloads\4bb97ff07c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14346" y="0"/>
            <a:ext cx="2634517" cy="6572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Дивак С.В.</a:t>
            </a:r>
          </a:p>
          <a:p>
            <a:pPr algn="r"/>
            <a:r>
              <a:rPr lang="uk-UA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Дубенський</a:t>
            </a:r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НВК “ЗНЗ-ДНЗ”</a:t>
            </a:r>
            <a:endParaRPr lang="ru-RU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57356" y="3357562"/>
          <a:ext cx="6572295" cy="17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7388"/>
                <a:gridCol w="2524142"/>
                <a:gridCol w="2190765"/>
              </a:tblGrid>
              <a:tr h="857256">
                <a:tc>
                  <a:txBody>
                    <a:bodyPr/>
                    <a:lstStyle/>
                    <a:p>
                      <a:r>
                        <a:rPr lang="uk-UA" sz="4000" b="1" i="1" dirty="0" smtClean="0"/>
                        <a:t>Добре</a:t>
                      </a:r>
                      <a:endParaRPr lang="ru-RU" sz="4000" b="1" i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3600" b="1" i="1" dirty="0" smtClean="0"/>
                        <a:t>все знати про букву “ХА”</a:t>
                      </a:r>
                      <a:endParaRPr lang="ru-RU" sz="3600" b="1" i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4000" b="1" i="1" dirty="0" smtClean="0"/>
                        <a:t>тому, що</a:t>
                      </a:r>
                      <a:endParaRPr lang="ru-RU" sz="4000" b="1" i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uk-UA" sz="4000" b="1" i="1" dirty="0" smtClean="0"/>
                        <a:t>Погано</a:t>
                      </a:r>
                      <a:endParaRPr lang="ru-RU" sz="4000" b="1" i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01prew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8001024" cy="65063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3116"/>
            <a:ext cx="6786610" cy="2500330"/>
          </a:xfrm>
        </p:spPr>
        <p:txBody>
          <a:bodyPr>
            <a:noAutofit/>
          </a:bodyPr>
          <a:lstStyle/>
          <a:p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Хапливий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хом’як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харчувавсь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абияк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шукав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 за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щоку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ховав.</a:t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хлібець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хурму,</a:t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збагну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 –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чому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Дивак С.В.</a:t>
            </a:r>
          </a:p>
          <a:p>
            <a:pPr algn="r"/>
            <a:r>
              <a:rPr lang="uk-UA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Дубенський</a:t>
            </a:r>
            <a:r>
              <a:rPr lang="uk-UA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НВК “ЗНЗ-ДНЗ”</a:t>
            </a:r>
            <a:endParaRPr lang="ru-RU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pic>
        <p:nvPicPr>
          <p:cNvPr id="2052" name="Picture 4" descr="C:\Users\user\Downloads\4bb97ff07c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14346" y="0"/>
            <a:ext cx="2634517" cy="6572296"/>
          </a:xfrm>
          <a:prstGeom prst="rect">
            <a:avLst/>
          </a:prstGeom>
          <a:noFill/>
        </p:spPr>
      </p:pic>
      <p:pic>
        <p:nvPicPr>
          <p:cNvPr id="1027" name="Picture 3" descr="y_1713644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143380"/>
            <a:ext cx="1945662" cy="24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785794"/>
            <a:ext cx="5357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Літературна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«Звук у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гості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завітав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01prew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7929586" cy="6429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000240"/>
            <a:ext cx="5400684" cy="257176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Ножиці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розійшлися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Розсміялись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ха-ха-ха!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веселі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ножиці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Схожі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C:\Users\user\Downloads\4bb97ff07c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57222" y="-142900"/>
            <a:ext cx="2634517" cy="6572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607220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Дивак С.В.</a:t>
            </a:r>
          </a:p>
          <a:p>
            <a:pPr algn="r"/>
            <a:r>
              <a:rPr lang="uk-UA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Дубенський</a:t>
            </a:r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НВК “ЗНЗ-ДНЗ”</a:t>
            </a:r>
            <a:endParaRPr lang="ru-RU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857232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Літературна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Асоціація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C:\Users\user\Downloads\1242075-._Version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27976">
            <a:off x="1186586" y="2417011"/>
            <a:ext cx="3683000" cy="368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01prew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7786710" cy="6429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928670"/>
            <a:ext cx="6500858" cy="107157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Літературна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іншої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галактики»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C:\Users\user\Downloads\4bb97ff07c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14346" y="0"/>
            <a:ext cx="2634517" cy="6572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Дивак С.В.</a:t>
            </a:r>
          </a:p>
          <a:p>
            <a:pPr algn="r"/>
            <a:r>
              <a:rPr lang="uk-UA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Дубенський</a:t>
            </a:r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НВК “ЗНЗ-ДНЗ”</a:t>
            </a:r>
            <a:endParaRPr lang="ru-RU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2143116"/>
            <a:ext cx="4786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Уявіть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прилетіла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нас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іншої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Розкажіть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планета? </a:t>
            </a:r>
          </a:p>
          <a:p>
            <a:pPr algn="just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там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мешкають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200" dirty="0"/>
          </a:p>
        </p:txBody>
      </p:sp>
      <p:pic>
        <p:nvPicPr>
          <p:cNvPr id="3075" name="Picture 3" descr="letter-x-tattoo-vi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071810"/>
            <a:ext cx="2214578" cy="246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intersolarzwoel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857364"/>
            <a:ext cx="1316037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ack4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</p:spPr>
      </p:pic>
      <p:pic>
        <p:nvPicPr>
          <p:cNvPr id="4099" name="Picture 3" descr="black4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</p:spPr>
      </p:pic>
      <p:pic>
        <p:nvPicPr>
          <p:cNvPr id="4100" name="Picture 4" descr="black4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</p:spPr>
      </p:pic>
      <p:pic>
        <p:nvPicPr>
          <p:cNvPr id="4101" name="Picture 5" descr="black4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05" name="Picture 9" descr="05_moon_meteorit_alh-8100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</p:spPr>
      </p:pic>
      <p:pic>
        <p:nvPicPr>
          <p:cNvPr id="4106" name="Picture 10" descr="05_moon_meteorit_alh-8100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</p:spPr>
      </p:pic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pic>
        <p:nvPicPr>
          <p:cNvPr id="4112" name="Picture 16" descr="earth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</p:spPr>
      </p:pic>
      <p:pic>
        <p:nvPicPr>
          <p:cNvPr id="4113" name="Picture 17" descr="4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</p:spPr>
      </p:pic>
      <p:pic>
        <p:nvPicPr>
          <p:cNvPr id="4114" name="Picture 18" descr="mar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</p:spPr>
      </p:pic>
      <p:pic>
        <p:nvPicPr>
          <p:cNvPr id="4115" name="Picture 19" descr="11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</p:spPr>
      </p:pic>
      <p:pic>
        <p:nvPicPr>
          <p:cNvPr id="4116" name="Picture 20" descr="upiter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</p:spPr>
      </p:pic>
      <p:pic>
        <p:nvPicPr>
          <p:cNvPr id="4117" name="Picture 21" descr="r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</p:spPr>
      </p:pic>
      <p:pic>
        <p:nvPicPr>
          <p:cNvPr id="4118" name="Picture 22" descr="r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</p:spPr>
      </p:pic>
      <p:pic>
        <p:nvPicPr>
          <p:cNvPr id="4119" name="Picture 23" descr="r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</p:spPr>
      </p:pic>
      <p:pic>
        <p:nvPicPr>
          <p:cNvPr id="4120" name="Picture 24" descr="r7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</p:spPr>
      </p:pic>
      <p:pic>
        <p:nvPicPr>
          <p:cNvPr id="4121" name="Picture 25" descr="56r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</p:spPr>
      </p:pic>
      <p:pic>
        <p:nvPicPr>
          <p:cNvPr id="4122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  <p:pic>
        <p:nvPicPr>
          <p:cNvPr id="4123" name="Політ до зірок 2_Зірка Музична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51050" y="5949950"/>
            <a:ext cx="947738" cy="711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500"/>
                            </p:stCondLst>
                            <p:childTnLst>
                              <p:par>
                                <p:cTn id="48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500"/>
                            </p:stCondLst>
                            <p:childTnLst>
                              <p:par>
                                <p:cTn id="9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300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300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41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1" dur="1" fill="hold"/>
                                        <p:tgtEl>
                                          <p:spTgt spid="4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2"/>
                </p:tgtEl>
              </p:cMediaNode>
            </p:audio>
            <p:video fullScrn="1">
              <p:cMediaNode vol="100000" showWhenStopped="0">
                <p:cTn id="1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23"/>
                </p:tgtEl>
              </p:cMediaNode>
            </p:video>
          </p:childTnLst>
        </p:cTn>
      </p:par>
    </p:tnLst>
    <p:bldLst>
      <p:bldP spid="4102" grpId="0" animBg="1"/>
      <p:bldP spid="4102" grpId="1" animBg="1"/>
      <p:bldP spid="4102" grpId="2" animBg="1"/>
      <p:bldP spid="4103" grpId="0" animBg="1"/>
      <p:bldP spid="4103" grpId="1" animBg="1"/>
      <p:bldP spid="4103" grpId="2" animBg="1"/>
      <p:bldP spid="4104" grpId="0" animBg="1"/>
      <p:bldP spid="4104" grpId="1" animBg="1"/>
      <p:bldP spid="4104" grpId="2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01prew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977211" cy="6143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214554"/>
            <a:ext cx="5357850" cy="278608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Якось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кухарю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вухо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кухні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шепотіла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муха: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тобою не дружу,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Хліб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спекти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допоможу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C:\Users\user\Downloads\4bb97ff07c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14346" y="0"/>
            <a:ext cx="2634517" cy="6572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Дивак С.В.</a:t>
            </a:r>
          </a:p>
          <a:p>
            <a:pPr algn="r"/>
            <a:r>
              <a:rPr lang="uk-UA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Дубенський</a:t>
            </a:r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НВК “ЗНЗ-ДНЗ”</a:t>
            </a:r>
            <a:endParaRPr lang="ru-RU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785794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Скоромовка</a:t>
            </a:r>
            <a:endParaRPr lang="ru-RU" sz="4000" dirty="0"/>
          </a:p>
        </p:txBody>
      </p:sp>
      <p:pic>
        <p:nvPicPr>
          <p:cNvPr id="8194" name="Picture 2" descr="Пчела и мухи (аудио + текст) Сказка на ноч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928670"/>
            <a:ext cx="2208518" cy="2038147"/>
          </a:xfrm>
          <a:prstGeom prst="rect">
            <a:avLst/>
          </a:prstGeom>
          <a:noFill/>
        </p:spPr>
      </p:pic>
      <p:pic>
        <p:nvPicPr>
          <p:cNvPr id="8196" name="Picture 4" descr="Счастливые Свиньи Шеф Векторные Иллюстрации С Простой Все В Один клипарты - ClipartLogo.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48941"/>
            <a:ext cx="3869833" cy="21090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01prew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8001024" cy="6215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571612"/>
            <a:ext cx="6686568" cy="214314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Крила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сизі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розпустила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</a:t>
            </a:r>
            <a:b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Сонце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ясне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заступила.</a:t>
            </a:r>
            <a:b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 як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гримне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тая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птиця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-</a:t>
            </a:r>
            <a:b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Всюди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крешуть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блискавиц</a:t>
            </a:r>
            <a:r>
              <a:rPr lang="uk-UA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 descr="C:\Users\user\Downloads\4bb97ff07c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14346" y="0"/>
            <a:ext cx="2634517" cy="6572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Дивак С.В.</a:t>
            </a:r>
          </a:p>
          <a:p>
            <a:pPr algn="r"/>
            <a:r>
              <a:rPr lang="uk-UA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Дубенський</a:t>
            </a:r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НВК “ЗНЗ-ДНЗ”</a:t>
            </a:r>
            <a:endParaRPr lang="ru-RU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928670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Фантазери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600" dirty="0"/>
          </a:p>
        </p:txBody>
      </p:sp>
      <p:pic>
        <p:nvPicPr>
          <p:cNvPr id="7170" name="Picture 2" descr="Безымянны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714488"/>
            <a:ext cx="2118579" cy="217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14480" y="392906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Намалюйте </a:t>
            </a:r>
            <a:r>
              <a:rPr lang="ru-RU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літеру</a:t>
            </a:r>
            <a:r>
              <a:rPr lang="ru-RU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«Ха», яку б </a:t>
            </a:r>
            <a:r>
              <a:rPr lang="ru-RU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ви</a:t>
            </a:r>
            <a:r>
              <a:rPr lang="ru-RU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могли </a:t>
            </a:r>
            <a:r>
              <a:rPr lang="ru-RU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побачити</a:t>
            </a:r>
            <a:r>
              <a:rPr lang="ru-RU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як </a:t>
            </a:r>
            <a:r>
              <a:rPr lang="ru-RU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хмаринку</a:t>
            </a:r>
            <a:r>
              <a:rPr lang="ru-RU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у </a:t>
            </a:r>
            <a:r>
              <a:rPr lang="ru-RU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небі</a:t>
            </a:r>
            <a:r>
              <a:rPr lang="ru-RU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  <a:endParaRPr lang="ru-RU" sz="32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01prew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7786710" cy="6215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1714488"/>
            <a:ext cx="4429156" cy="3214710"/>
          </a:xfrm>
        </p:spPr>
        <p:txBody>
          <a:bodyPr>
            <a:normAutofit/>
          </a:bodyPr>
          <a:lstStyle/>
          <a:p>
            <a:pPr algn="l"/>
            <a:r>
              <a:rPr lang="ru-RU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Уявіть</a:t>
            </a:r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себе на </a:t>
            </a:r>
            <a:r>
              <a:rPr lang="ru-RU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місці</a:t>
            </a:r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літери</a:t>
            </a:r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Пофантазуйте</a:t>
            </a:r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представте</a:t>
            </a:r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себе так, </a:t>
            </a:r>
            <a:r>
              <a:rPr lang="ru-RU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щоб</a:t>
            </a:r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ми тебе </a:t>
            </a:r>
            <a:r>
              <a:rPr lang="ru-RU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запам’ятали</a:t>
            </a:r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ru-RU" sz="3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 descr="C:\Users\user\Downloads\4bb97ff07c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14346" y="0"/>
            <a:ext cx="2634517" cy="6572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6000768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Дивак С.В.</a:t>
            </a:r>
          </a:p>
          <a:p>
            <a:pPr algn="r"/>
            <a:r>
              <a:rPr lang="uk-UA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Дубенський</a:t>
            </a:r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НВК “ЗНЗ-ДНЗ”</a:t>
            </a:r>
            <a:endParaRPr lang="ru-RU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857232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«Я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літера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«Ха»»</a:t>
            </a:r>
            <a:endParaRPr lang="ru-RU" sz="3600" dirty="0"/>
          </a:p>
        </p:txBody>
      </p:sp>
      <p:pic>
        <p:nvPicPr>
          <p:cNvPr id="6145" name="Picture 1" descr="C:\Users\user\Downloads\image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071678"/>
            <a:ext cx="2857520" cy="33575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01prew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7786710" cy="6215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85794"/>
            <a:ext cx="6715172" cy="631844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Фізкультхвилинка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571612"/>
            <a:ext cx="6572296" cy="35004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Хомка,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хомка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хом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ячок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Посмугований бочок.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хомки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гарна звичка є –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Хомка рано устає.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Прибирає двір і хату,</a:t>
            </a:r>
          </a:p>
          <a:p>
            <a:pPr>
              <a:buNone/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Почина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робить зарядку: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Раз, два, три, чотири, п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ять –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Хоче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хомка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сильними стать.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C:\Users\user\Downloads\4bb97ff07c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14346" y="0"/>
            <a:ext cx="2634517" cy="6572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Дивак С.В.</a:t>
            </a:r>
          </a:p>
          <a:p>
            <a:pPr algn="r"/>
            <a:r>
              <a:rPr lang="uk-UA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Дубенський</a:t>
            </a:r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НВК “ЗНЗ-ДНЗ”</a:t>
            </a:r>
            <a:endParaRPr lang="ru-RU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pic>
        <p:nvPicPr>
          <p:cNvPr id="7170" name="Picture 2" descr="скрап_клипарт - альбом &quot;КЛИПАРТ PNG / ВИНТАЖНЫЙ КЛИПАРТ / винтаж животные&quot; на Яндекс.Фотк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214554"/>
            <a:ext cx="2357446" cy="29468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412</Words>
  <Application>Microsoft Office PowerPoint</Application>
  <PresentationFormat>Экран (4:3)</PresentationFormat>
  <Paragraphs>81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Вивчаємо  літеру </vt:lpstr>
      <vt:lpstr>Хапливий хом’як харчувавсь абияк. Харчі він шукав, та за щоку ховав. І хлібець, і хурму, Не збагну я – чому?</vt:lpstr>
      <vt:lpstr>Ножиці розійшлися, Розсміялись: ха-ха-ха! Ці веселі ножиці Схожі з літерою Х!</vt:lpstr>
      <vt:lpstr>Літературна гра  «Гості з іншої галактики»</vt:lpstr>
      <vt:lpstr>Слайд 5</vt:lpstr>
      <vt:lpstr>Якось кухарю на вухо В кухні шепотіла муха: “Хоч з тобою не дружу, Хліб спекти допоможу”.</vt:lpstr>
      <vt:lpstr>Крила сизі розпустила, Сонце ясне заступила. А як гримне тая птиця - Всюди крешуть блискавиці.</vt:lpstr>
      <vt:lpstr>Уявіть себе на місці літери. Пофантазуйте і представте себе так, щоб ми тебе запам’ятали.</vt:lpstr>
      <vt:lpstr>Фізкультхвилинка</vt:lpstr>
      <vt:lpstr> Гра «Читаємо – складаємо»</vt:lpstr>
      <vt:lpstr> Гра «Слова - раки»</vt:lpstr>
      <vt:lpstr>Гра «Чистомовки»</vt:lpstr>
      <vt:lpstr>Гра «Юний поет»</vt:lpstr>
      <vt:lpstr>Пишемо каліграфічно</vt:lpstr>
      <vt:lpstr>Гра «Адвокат»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 літеру Хх</dc:title>
  <dc:creator>user</dc:creator>
  <cp:lastModifiedBy>user</cp:lastModifiedBy>
  <cp:revision>73</cp:revision>
  <dcterms:created xsi:type="dcterms:W3CDTF">2014-12-13T09:59:12Z</dcterms:created>
  <dcterms:modified xsi:type="dcterms:W3CDTF">2014-12-14T13:04:44Z</dcterms:modified>
</cp:coreProperties>
</file>