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1" r:id="rId2"/>
    <p:sldId id="256" r:id="rId3"/>
    <p:sldId id="272" r:id="rId4"/>
    <p:sldId id="259" r:id="rId5"/>
    <p:sldId id="260" r:id="rId6"/>
    <p:sldId id="261" r:id="rId7"/>
    <p:sldId id="262" r:id="rId8"/>
    <p:sldId id="263" r:id="rId9"/>
    <p:sldId id="264" r:id="rId10"/>
    <p:sldId id="266" r:id="rId11"/>
    <p:sldId id="267" r:id="rId12"/>
    <p:sldId id="268" r:id="rId13"/>
    <p:sldId id="269" r:id="rId14"/>
    <p:sldId id="270" r:id="rId15"/>
    <p:sldId id="273" r:id="rId16"/>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3300"/>
    <a:srgbClr val="FF3300"/>
    <a:srgbClr val="FF99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74" autoAdjust="0"/>
  </p:normalViewPr>
  <p:slideViewPr>
    <p:cSldViewPr>
      <p:cViewPr varScale="1">
        <p:scale>
          <a:sx n="68" d="100"/>
          <a:sy n="68" d="100"/>
        </p:scale>
        <p:origin x="-71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A701E6-C08F-4621-ABFE-95CAE525771D}" type="datetimeFigureOut">
              <a:rPr lang="uk-UA" smtClean="0"/>
              <a:pPr/>
              <a:t>25.11.2014</a:t>
            </a:fld>
            <a:endParaRPr lang="uk-UA"/>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0CDCEF-9986-4F5D-85C9-B9E40B3EEDFA}"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normAutofit/>
          </a:bodyPr>
          <a:lstStyle/>
          <a:p>
            <a:endParaRPr lang="uk-UA" dirty="0"/>
          </a:p>
        </p:txBody>
      </p:sp>
      <p:sp>
        <p:nvSpPr>
          <p:cNvPr id="4" name="Місце для номера слайда 3"/>
          <p:cNvSpPr>
            <a:spLocks noGrp="1"/>
          </p:cNvSpPr>
          <p:nvPr>
            <p:ph type="sldNum" sz="quarter" idx="10"/>
          </p:nvPr>
        </p:nvSpPr>
        <p:spPr/>
        <p:txBody>
          <a:bodyPr/>
          <a:lstStyle/>
          <a:p>
            <a:fld id="{120CDCEF-9986-4F5D-85C9-B9E40B3EEDFA}" type="slidenum">
              <a:rPr lang="uk-UA" smtClean="0"/>
              <a:pPr/>
              <a:t>3</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7EAF463A-BC7C-46EE-9F1E-7F377CCA4891}" type="datetimeFigureOut">
              <a:rPr lang="en-US" smtClean="0"/>
              <a:pPr/>
              <a:t>11/25/2014</a:t>
            </a:fld>
            <a:endParaRPr lang="en-US"/>
          </a:p>
        </p:txBody>
      </p:sp>
      <p:sp>
        <p:nvSpPr>
          <p:cNvPr id="5" name="Місце для нижнього колонтитула 4"/>
          <p:cNvSpPr>
            <a:spLocks noGrp="1"/>
          </p:cNvSpPr>
          <p:nvPr>
            <p:ph type="ftr" sz="quarter" idx="11"/>
          </p:nvPr>
        </p:nvSpPr>
        <p:spPr/>
        <p:txBody>
          <a:bodyPr/>
          <a:lstStyle/>
          <a:p>
            <a:endParaRPr lang="en-US"/>
          </a:p>
        </p:txBody>
      </p:sp>
      <p:sp>
        <p:nvSpPr>
          <p:cNvPr id="6" name="Місце для номера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7EAF463A-BC7C-46EE-9F1E-7F377CCA4891}" type="datetimeFigureOut">
              <a:rPr lang="en-US" smtClean="0"/>
              <a:pPr/>
              <a:t>11/25/2014</a:t>
            </a:fld>
            <a:endParaRPr lang="en-US"/>
          </a:p>
        </p:txBody>
      </p:sp>
      <p:sp>
        <p:nvSpPr>
          <p:cNvPr id="5" name="Місце для нижнього колонтитула 4"/>
          <p:cNvSpPr>
            <a:spLocks noGrp="1"/>
          </p:cNvSpPr>
          <p:nvPr>
            <p:ph type="ftr" sz="quarter" idx="11"/>
          </p:nvPr>
        </p:nvSpPr>
        <p:spPr/>
        <p:txBody>
          <a:bodyPr/>
          <a:lstStyle/>
          <a:p>
            <a:endParaRPr lang="en-US"/>
          </a:p>
        </p:txBody>
      </p:sp>
      <p:sp>
        <p:nvSpPr>
          <p:cNvPr id="6" name="Місце для номера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7EAF463A-BC7C-46EE-9F1E-7F377CCA4891}" type="datetimeFigureOut">
              <a:rPr lang="en-US" smtClean="0"/>
              <a:pPr/>
              <a:t>11/25/2014</a:t>
            </a:fld>
            <a:endParaRPr lang="en-US"/>
          </a:p>
        </p:txBody>
      </p:sp>
      <p:sp>
        <p:nvSpPr>
          <p:cNvPr id="5" name="Місце для нижнього колонтитула 4"/>
          <p:cNvSpPr>
            <a:spLocks noGrp="1"/>
          </p:cNvSpPr>
          <p:nvPr>
            <p:ph type="ftr" sz="quarter" idx="11"/>
          </p:nvPr>
        </p:nvSpPr>
        <p:spPr/>
        <p:txBody>
          <a:bodyPr/>
          <a:lstStyle/>
          <a:p>
            <a:endParaRPr lang="en-US"/>
          </a:p>
        </p:txBody>
      </p:sp>
      <p:sp>
        <p:nvSpPr>
          <p:cNvPr id="6" name="Місце для номера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7EAF463A-BC7C-46EE-9F1E-7F377CCA4891}" type="datetimeFigureOut">
              <a:rPr lang="en-US" smtClean="0"/>
              <a:pPr/>
              <a:t>11/25/2014</a:t>
            </a:fld>
            <a:endParaRPr lang="en-US"/>
          </a:p>
        </p:txBody>
      </p:sp>
      <p:sp>
        <p:nvSpPr>
          <p:cNvPr id="5" name="Місце для нижнього колонтитула 4"/>
          <p:cNvSpPr>
            <a:spLocks noGrp="1"/>
          </p:cNvSpPr>
          <p:nvPr>
            <p:ph type="ftr" sz="quarter" idx="11"/>
          </p:nvPr>
        </p:nvSpPr>
        <p:spPr/>
        <p:txBody>
          <a:bodyPr/>
          <a:lstStyle/>
          <a:p>
            <a:endParaRPr lang="en-US"/>
          </a:p>
        </p:txBody>
      </p:sp>
      <p:sp>
        <p:nvSpPr>
          <p:cNvPr id="6" name="Місце для номера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7EAF463A-BC7C-46EE-9F1E-7F377CCA4891}" type="datetimeFigureOut">
              <a:rPr lang="en-US" smtClean="0"/>
              <a:pPr/>
              <a:t>11/25/2014</a:t>
            </a:fld>
            <a:endParaRPr lang="en-US"/>
          </a:p>
        </p:txBody>
      </p:sp>
      <p:sp>
        <p:nvSpPr>
          <p:cNvPr id="5" name="Місце для нижнього колонтитула 4"/>
          <p:cNvSpPr>
            <a:spLocks noGrp="1"/>
          </p:cNvSpPr>
          <p:nvPr>
            <p:ph type="ftr" sz="quarter" idx="11"/>
          </p:nvPr>
        </p:nvSpPr>
        <p:spPr/>
        <p:txBody>
          <a:bodyPr/>
          <a:lstStyle/>
          <a:p>
            <a:endParaRPr lang="en-US"/>
          </a:p>
        </p:txBody>
      </p:sp>
      <p:sp>
        <p:nvSpPr>
          <p:cNvPr id="6" name="Місце для номера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7EAF463A-BC7C-46EE-9F1E-7F377CCA4891}" type="datetimeFigureOut">
              <a:rPr lang="en-US" smtClean="0"/>
              <a:pPr/>
              <a:t>11/25/2014</a:t>
            </a:fld>
            <a:endParaRPr lang="en-US"/>
          </a:p>
        </p:txBody>
      </p:sp>
      <p:sp>
        <p:nvSpPr>
          <p:cNvPr id="6" name="Місце для нижнього колонтитула 5"/>
          <p:cNvSpPr>
            <a:spLocks noGrp="1"/>
          </p:cNvSpPr>
          <p:nvPr>
            <p:ph type="ftr" sz="quarter" idx="11"/>
          </p:nvPr>
        </p:nvSpPr>
        <p:spPr/>
        <p:txBody>
          <a:bodyPr/>
          <a:lstStyle/>
          <a:p>
            <a:endParaRPr lang="en-US"/>
          </a:p>
        </p:txBody>
      </p:sp>
      <p:sp>
        <p:nvSpPr>
          <p:cNvPr id="7" name="Місце для номера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7EAF463A-BC7C-46EE-9F1E-7F377CCA4891}" type="datetimeFigureOut">
              <a:rPr lang="en-US" smtClean="0"/>
              <a:pPr/>
              <a:t>11/25/2014</a:t>
            </a:fld>
            <a:endParaRPr lang="en-US"/>
          </a:p>
        </p:txBody>
      </p:sp>
      <p:sp>
        <p:nvSpPr>
          <p:cNvPr id="8" name="Місце для нижнього колонтитула 7"/>
          <p:cNvSpPr>
            <a:spLocks noGrp="1"/>
          </p:cNvSpPr>
          <p:nvPr>
            <p:ph type="ftr" sz="quarter" idx="11"/>
          </p:nvPr>
        </p:nvSpPr>
        <p:spPr/>
        <p:txBody>
          <a:bodyPr/>
          <a:lstStyle/>
          <a:p>
            <a:endParaRPr lang="en-US"/>
          </a:p>
        </p:txBody>
      </p:sp>
      <p:sp>
        <p:nvSpPr>
          <p:cNvPr id="9" name="Місце для номера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7EAF463A-BC7C-46EE-9F1E-7F377CCA4891}" type="datetimeFigureOut">
              <a:rPr lang="en-US" smtClean="0"/>
              <a:pPr/>
              <a:t>11/25/2014</a:t>
            </a:fld>
            <a:endParaRPr lang="en-US"/>
          </a:p>
        </p:txBody>
      </p:sp>
      <p:sp>
        <p:nvSpPr>
          <p:cNvPr id="4" name="Місце для нижнього колонтитула 3"/>
          <p:cNvSpPr>
            <a:spLocks noGrp="1"/>
          </p:cNvSpPr>
          <p:nvPr>
            <p:ph type="ftr" sz="quarter" idx="11"/>
          </p:nvPr>
        </p:nvSpPr>
        <p:spPr/>
        <p:txBody>
          <a:bodyPr/>
          <a:lstStyle/>
          <a:p>
            <a:endParaRPr lang="en-US"/>
          </a:p>
        </p:txBody>
      </p:sp>
      <p:sp>
        <p:nvSpPr>
          <p:cNvPr id="5" name="Місце для номера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7EAF463A-BC7C-46EE-9F1E-7F377CCA4891}" type="datetimeFigureOut">
              <a:rPr lang="en-US" smtClean="0"/>
              <a:pPr/>
              <a:t>11/25/2014</a:t>
            </a:fld>
            <a:endParaRPr lang="en-US"/>
          </a:p>
        </p:txBody>
      </p:sp>
      <p:sp>
        <p:nvSpPr>
          <p:cNvPr id="3" name="Місце для нижнього колонтитула 2"/>
          <p:cNvSpPr>
            <a:spLocks noGrp="1"/>
          </p:cNvSpPr>
          <p:nvPr>
            <p:ph type="ftr" sz="quarter" idx="11"/>
          </p:nvPr>
        </p:nvSpPr>
        <p:spPr/>
        <p:txBody>
          <a:bodyPr/>
          <a:lstStyle/>
          <a:p>
            <a:endParaRPr lang="en-US"/>
          </a:p>
        </p:txBody>
      </p:sp>
      <p:sp>
        <p:nvSpPr>
          <p:cNvPr id="4" name="Місце для номера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7EAF463A-BC7C-46EE-9F1E-7F377CCA4891}" type="datetimeFigureOut">
              <a:rPr lang="en-US" smtClean="0"/>
              <a:pPr/>
              <a:t>11/25/2014</a:t>
            </a:fld>
            <a:endParaRPr lang="en-US"/>
          </a:p>
        </p:txBody>
      </p:sp>
      <p:sp>
        <p:nvSpPr>
          <p:cNvPr id="6" name="Місце для нижнього колонтитула 5"/>
          <p:cNvSpPr>
            <a:spLocks noGrp="1"/>
          </p:cNvSpPr>
          <p:nvPr>
            <p:ph type="ftr" sz="quarter" idx="11"/>
          </p:nvPr>
        </p:nvSpPr>
        <p:spPr/>
        <p:txBody>
          <a:bodyPr/>
          <a:lstStyle/>
          <a:p>
            <a:endParaRPr lang="en-US"/>
          </a:p>
        </p:txBody>
      </p:sp>
      <p:sp>
        <p:nvSpPr>
          <p:cNvPr id="7" name="Місце для номера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7EAF463A-BC7C-46EE-9F1E-7F377CCA4891}" type="datetimeFigureOut">
              <a:rPr lang="en-US" smtClean="0"/>
              <a:pPr/>
              <a:t>11/25/2014</a:t>
            </a:fld>
            <a:endParaRPr lang="en-US"/>
          </a:p>
        </p:txBody>
      </p:sp>
      <p:sp>
        <p:nvSpPr>
          <p:cNvPr id="6" name="Місце для нижнього колонтитула 5"/>
          <p:cNvSpPr>
            <a:spLocks noGrp="1"/>
          </p:cNvSpPr>
          <p:nvPr>
            <p:ph type="ftr" sz="quarter" idx="11"/>
          </p:nvPr>
        </p:nvSpPr>
        <p:spPr/>
        <p:txBody>
          <a:bodyPr/>
          <a:lstStyle/>
          <a:p>
            <a:endParaRPr lang="en-US"/>
          </a:p>
        </p:txBody>
      </p:sp>
      <p:sp>
        <p:nvSpPr>
          <p:cNvPr id="7" name="Місце для номера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11/25/2014</a:t>
            </a:fld>
            <a:endParaRPr lang="en-US"/>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audio" Target="file:///J:\&#1056;&#1086;&#1089;&#1083;&#1080;&#1085;&#1080;\music.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http://ukreferats.org.ua/uploads/posts/2011-02/1297929425_redbook.gif"/>
          <p:cNvPicPr/>
          <p:nvPr/>
        </p:nvPicPr>
        <p:blipFill>
          <a:blip r:embed="rId3" cstate="print"/>
          <a:srcRect/>
          <a:stretch>
            <a:fillRect/>
          </a:stretch>
        </p:blipFill>
        <p:spPr bwMode="auto">
          <a:xfrm>
            <a:off x="5791200" y="1981200"/>
            <a:ext cx="3200400" cy="4724400"/>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r>
              <a:rPr lang="uk-UA" b="1" dirty="0" smtClean="0">
                <a:solidFill>
                  <a:srgbClr val="FF0000"/>
                </a:solidFill>
                <a:latin typeface="Batang" pitchFamily="18" charset="-127"/>
                <a:ea typeface="Batang" pitchFamily="18" charset="-127"/>
              </a:rPr>
              <a:t>КВІТИ ЧЕРВОНОЇ КНИГИ УКРАЇНИ</a:t>
            </a:r>
            <a:endParaRPr lang="uk-UA" b="1" dirty="0">
              <a:solidFill>
                <a:srgbClr val="FF0000"/>
              </a:solidFill>
              <a:latin typeface="Batang" pitchFamily="18" charset="-127"/>
              <a:ea typeface="Batang" pitchFamily="18" charset="-127"/>
            </a:endParaRPr>
          </a:p>
        </p:txBody>
      </p:sp>
      <p:sp>
        <p:nvSpPr>
          <p:cNvPr id="3" name="Місце для вмісту 2"/>
          <p:cNvSpPr>
            <a:spLocks noGrp="1"/>
          </p:cNvSpPr>
          <p:nvPr>
            <p:ph idx="1"/>
          </p:nvPr>
        </p:nvSpPr>
        <p:spPr>
          <a:xfrm>
            <a:off x="457200" y="1600200"/>
            <a:ext cx="5257800" cy="5029200"/>
          </a:xfrm>
        </p:spPr>
        <p:txBody>
          <a:bodyPr>
            <a:normAutofit fontScale="70000" lnSpcReduction="20000"/>
          </a:bodyPr>
          <a:lstStyle/>
          <a:p>
            <a:pPr>
              <a:buNone/>
            </a:pPr>
            <a:r>
              <a:rPr lang="uk-UA" sz="4000" b="1" dirty="0" smtClean="0">
                <a:solidFill>
                  <a:srgbClr val="009900"/>
                </a:solidFill>
                <a:latin typeface="Batang" pitchFamily="18" charset="-127"/>
                <a:ea typeface="Batang" pitchFamily="18" charset="-127"/>
              </a:rPr>
              <a:t>   </a:t>
            </a:r>
            <a:r>
              <a:rPr lang="uk-UA" sz="4600" b="1" dirty="0" smtClean="0">
                <a:solidFill>
                  <a:srgbClr val="009900"/>
                </a:solidFill>
                <a:latin typeface="Batang" pitchFamily="18" charset="-127"/>
                <a:ea typeface="Batang" pitchFamily="18" charset="-127"/>
              </a:rPr>
              <a:t>Квіти, </a:t>
            </a:r>
            <a:r>
              <a:rPr lang="uk-UA" sz="4600" b="1" dirty="0" err="1" smtClean="0">
                <a:solidFill>
                  <a:srgbClr val="009900"/>
                </a:solidFill>
                <a:latin typeface="Batang" pitchFamily="18" charset="-127"/>
                <a:ea typeface="Batang" pitchFamily="18" charset="-127"/>
              </a:rPr>
              <a:t>квіти</a:t>
            </a:r>
            <a:r>
              <a:rPr lang="uk-UA" sz="4600" b="1" dirty="0" smtClean="0">
                <a:solidFill>
                  <a:srgbClr val="009900"/>
                </a:solidFill>
                <a:latin typeface="Batang" pitchFamily="18" charset="-127"/>
                <a:ea typeface="Batang" pitchFamily="18" charset="-127"/>
              </a:rPr>
              <a:t>... Чарівні квіти,</a:t>
            </a:r>
            <a:br>
              <a:rPr lang="uk-UA" sz="4600" b="1" dirty="0" smtClean="0">
                <a:solidFill>
                  <a:srgbClr val="009900"/>
                </a:solidFill>
                <a:latin typeface="Batang" pitchFamily="18" charset="-127"/>
                <a:ea typeface="Batang" pitchFamily="18" charset="-127"/>
              </a:rPr>
            </a:br>
            <a:r>
              <a:rPr lang="uk-UA" sz="4600" b="1" dirty="0" smtClean="0">
                <a:solidFill>
                  <a:srgbClr val="009900"/>
                </a:solidFill>
                <a:latin typeface="Batang" pitchFamily="18" charset="-127"/>
                <a:ea typeface="Batang" pitchFamily="18" charset="-127"/>
              </a:rPr>
              <a:t>Кольорові, великі й малі...</a:t>
            </a:r>
            <a:br>
              <a:rPr lang="uk-UA" sz="4600" b="1" dirty="0" smtClean="0">
                <a:solidFill>
                  <a:srgbClr val="009900"/>
                </a:solidFill>
                <a:latin typeface="Batang" pitchFamily="18" charset="-127"/>
                <a:ea typeface="Batang" pitchFamily="18" charset="-127"/>
              </a:rPr>
            </a:br>
            <a:r>
              <a:rPr lang="uk-UA" sz="4600" b="1" dirty="0" smtClean="0">
                <a:solidFill>
                  <a:srgbClr val="009900"/>
                </a:solidFill>
                <a:latin typeface="Batang" pitchFamily="18" charset="-127"/>
                <a:ea typeface="Batang" pitchFamily="18" charset="-127"/>
              </a:rPr>
              <a:t>Ви умієте душу зігріти,</a:t>
            </a:r>
            <a:br>
              <a:rPr lang="uk-UA" sz="4600" b="1" dirty="0" smtClean="0">
                <a:solidFill>
                  <a:srgbClr val="009900"/>
                </a:solidFill>
                <a:latin typeface="Batang" pitchFamily="18" charset="-127"/>
                <a:ea typeface="Batang" pitchFamily="18" charset="-127"/>
              </a:rPr>
            </a:br>
            <a:r>
              <a:rPr lang="uk-UA" sz="4600" b="1" dirty="0" smtClean="0">
                <a:solidFill>
                  <a:srgbClr val="009900"/>
                </a:solidFill>
                <a:latin typeface="Batang" pitchFamily="18" charset="-127"/>
                <a:ea typeface="Batang" pitchFamily="18" charset="-127"/>
              </a:rPr>
              <a:t>Бо й самі ви — душа землі.</a:t>
            </a:r>
          </a:p>
          <a:p>
            <a:pPr algn="r">
              <a:buNone/>
            </a:pPr>
            <a:r>
              <a:rPr lang="uk-UA" sz="2000" b="1" dirty="0" err="1" smtClean="0">
                <a:solidFill>
                  <a:srgbClr val="009900"/>
                </a:solidFill>
                <a:latin typeface="Batang" pitchFamily="18" charset="-127"/>
                <a:ea typeface="Batang" pitchFamily="18" charset="-127"/>
              </a:rPr>
              <a:t>Красоткіна</a:t>
            </a:r>
            <a:r>
              <a:rPr lang="uk-UA" sz="2000" b="1" dirty="0" smtClean="0">
                <a:solidFill>
                  <a:srgbClr val="009900"/>
                </a:solidFill>
                <a:latin typeface="Batang" pitchFamily="18" charset="-127"/>
                <a:ea typeface="Batang" pitchFamily="18" charset="-127"/>
              </a:rPr>
              <a:t> Надія</a:t>
            </a:r>
          </a:p>
          <a:p>
            <a:pPr algn="r">
              <a:buNone/>
            </a:pPr>
            <a:endParaRPr lang="uk-UA" sz="2000" b="1" dirty="0">
              <a:solidFill>
                <a:srgbClr val="009900"/>
              </a:solidFill>
              <a:latin typeface="Batang" pitchFamily="18" charset="-127"/>
              <a:ea typeface="Batang" pitchFamily="18" charset="-127"/>
            </a:endParaRPr>
          </a:p>
          <a:p>
            <a:pPr>
              <a:buNone/>
            </a:pPr>
            <a:endParaRPr lang="uk-UA" sz="1800" b="1" dirty="0" smtClean="0">
              <a:solidFill>
                <a:srgbClr val="009900"/>
              </a:solidFill>
              <a:latin typeface="Batang" pitchFamily="18" charset="-127"/>
              <a:ea typeface="Batang" pitchFamily="18" charset="-127"/>
            </a:endParaRPr>
          </a:p>
          <a:p>
            <a:pPr>
              <a:buNone/>
            </a:pPr>
            <a:endParaRPr lang="uk-UA" sz="1800" b="1" dirty="0">
              <a:solidFill>
                <a:srgbClr val="009900"/>
              </a:solidFill>
              <a:latin typeface="Batang" pitchFamily="18" charset="-127"/>
              <a:ea typeface="Batang" pitchFamily="18" charset="-127"/>
            </a:endParaRPr>
          </a:p>
          <a:p>
            <a:pPr>
              <a:buNone/>
            </a:pPr>
            <a:endParaRPr lang="uk-UA" sz="1800" b="1" dirty="0" smtClean="0">
              <a:solidFill>
                <a:srgbClr val="009900"/>
              </a:solidFill>
              <a:latin typeface="Batang" pitchFamily="18" charset="-127"/>
              <a:ea typeface="Batang" pitchFamily="18" charset="-127"/>
            </a:endParaRPr>
          </a:p>
          <a:p>
            <a:pPr>
              <a:buNone/>
            </a:pPr>
            <a:endParaRPr lang="uk-UA" sz="1800" b="1" dirty="0">
              <a:solidFill>
                <a:srgbClr val="009900"/>
              </a:solidFill>
              <a:latin typeface="Batang" pitchFamily="18" charset="-127"/>
              <a:ea typeface="Batang" pitchFamily="18" charset="-127"/>
            </a:endParaRPr>
          </a:p>
          <a:p>
            <a:pPr>
              <a:buNone/>
            </a:pPr>
            <a:endParaRPr lang="uk-UA" sz="1800" b="1" dirty="0" smtClean="0">
              <a:solidFill>
                <a:srgbClr val="009900"/>
              </a:solidFill>
              <a:latin typeface="Batang" pitchFamily="18" charset="-127"/>
              <a:ea typeface="Batang" pitchFamily="18" charset="-127"/>
            </a:endParaRPr>
          </a:p>
          <a:p>
            <a:pPr>
              <a:buNone/>
            </a:pPr>
            <a:endParaRPr lang="uk-UA" sz="1800" b="1" dirty="0">
              <a:solidFill>
                <a:srgbClr val="009900"/>
              </a:solidFill>
              <a:latin typeface="Batang" pitchFamily="18" charset="-127"/>
              <a:ea typeface="Batang" pitchFamily="18" charset="-127"/>
            </a:endParaRPr>
          </a:p>
          <a:p>
            <a:pPr>
              <a:buNone/>
            </a:pPr>
            <a:r>
              <a:rPr lang="uk-UA" sz="1800" dirty="0" err="1" smtClean="0">
                <a:latin typeface="Batang" pitchFamily="18" charset="-127"/>
                <a:ea typeface="Batang" pitchFamily="18" charset="-127"/>
              </a:rPr>
              <a:t>Казімірова</a:t>
            </a:r>
            <a:r>
              <a:rPr lang="uk-UA" sz="1800" dirty="0" smtClean="0">
                <a:latin typeface="Batang" pitchFamily="18" charset="-127"/>
                <a:ea typeface="Batang" pitchFamily="18" charset="-127"/>
              </a:rPr>
              <a:t> В.Д. ЗОШ І-ІІІ ст.№1 м. Славути</a:t>
            </a:r>
            <a:endParaRPr lang="uk-UA" sz="1900" dirty="0">
              <a:latin typeface="Batang" pitchFamily="18" charset="-127"/>
              <a:ea typeface="Batang" pitchFamily="18" charset="-127"/>
            </a:endParaRPr>
          </a:p>
        </p:txBody>
      </p:sp>
      <p:pic>
        <p:nvPicPr>
          <p:cNvPr id="6" name="music.mp3">
            <a:hlinkClick r:id="" action="ppaction://media"/>
          </p:cNvPr>
          <p:cNvPicPr>
            <a:picLocks noRot="1" noChangeAspect="1"/>
          </p:cNvPicPr>
          <p:nvPr>
            <a:audioFile r:link="rId1"/>
          </p:nvPr>
        </p:nvPicPr>
        <p:blipFill>
          <a:blip r:embed="rId4" cstate="print"/>
          <a:stretch>
            <a:fillRect/>
          </a:stretch>
        </p:blipFill>
        <p:spPr>
          <a:xfrm flipV="1">
            <a:off x="762000" y="5334000"/>
            <a:ext cx="457200" cy="45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5">
                <p:cTn id="11"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74638"/>
            <a:ext cx="6324600" cy="1143000"/>
          </a:xfrm>
        </p:spPr>
        <p:txBody>
          <a:bodyPr>
            <a:normAutofit/>
          </a:bodyPr>
          <a:lstStyle/>
          <a:p>
            <a:r>
              <a:rPr lang="uk-UA" sz="4000" b="1" dirty="0" smtClean="0">
                <a:solidFill>
                  <a:srgbClr val="FF0000"/>
                </a:solidFill>
                <a:latin typeface="Batang" pitchFamily="18" charset="-127"/>
                <a:ea typeface="Batang" pitchFamily="18" charset="-127"/>
              </a:rPr>
              <a:t>Шафран </a:t>
            </a:r>
            <a:r>
              <a:rPr lang="uk-UA" sz="4000" dirty="0" err="1" smtClean="0">
                <a:solidFill>
                  <a:srgbClr val="FF0000"/>
                </a:solidFill>
                <a:latin typeface="Times New Roman" pitchFamily="18" charset="0"/>
                <a:ea typeface="Batang" pitchFamily="18" charset="-127"/>
                <a:cs typeface="Times New Roman" pitchFamily="18" charset="0"/>
              </a:rPr>
              <a:t>Гейфеля</a:t>
            </a:r>
            <a:endParaRPr lang="uk-UA" sz="4000" dirty="0">
              <a:solidFill>
                <a:srgbClr val="FF0000"/>
              </a:solidFill>
              <a:latin typeface="Times New Roman" pitchFamily="18" charset="0"/>
              <a:ea typeface="Batang" pitchFamily="18" charset="-127"/>
              <a:cs typeface="Times New Roman" pitchFamily="18" charset="0"/>
            </a:endParaRPr>
          </a:p>
        </p:txBody>
      </p:sp>
      <p:sp>
        <p:nvSpPr>
          <p:cNvPr id="3" name="Місце для вмісту 2"/>
          <p:cNvSpPr>
            <a:spLocks noGrp="1"/>
          </p:cNvSpPr>
          <p:nvPr>
            <p:ph idx="1"/>
          </p:nvPr>
        </p:nvSpPr>
        <p:spPr>
          <a:xfrm>
            <a:off x="0" y="1219200"/>
            <a:ext cx="6477000" cy="5257800"/>
          </a:xfrm>
        </p:spPr>
        <p:txBody>
          <a:bodyPr>
            <a:normAutofit fontScale="92500" lnSpcReduction="20000"/>
          </a:bodyPr>
          <a:lstStyle/>
          <a:p>
            <a:pPr algn="just">
              <a:buNone/>
            </a:pPr>
            <a:r>
              <a:rPr lang="ru-RU" b="1" dirty="0" smtClean="0">
                <a:latin typeface="Times New Roman" pitchFamily="18" charset="0"/>
                <a:ea typeface="Batang" pitchFamily="18" charset="-127"/>
                <a:cs typeface="Times New Roman" pitchFamily="18" charset="0"/>
              </a:rPr>
              <a:t>    	</a:t>
            </a:r>
            <a:r>
              <a:rPr lang="ru-RU" dirty="0" smtClean="0">
                <a:latin typeface="Times New Roman" pitchFamily="18" charset="0"/>
                <a:ea typeface="Batang" pitchFamily="18" charset="-127"/>
                <a:cs typeface="Times New Roman" pitchFamily="18" charset="0"/>
              </a:rPr>
              <a:t>У </a:t>
            </a:r>
            <a:r>
              <a:rPr lang="ru-RU" dirty="0" err="1" smtClean="0">
                <a:latin typeface="Times New Roman" pitchFamily="18" charset="0"/>
                <a:ea typeface="Batang" pitchFamily="18" charset="-127"/>
                <a:cs typeface="Times New Roman" pitchFamily="18" charset="0"/>
              </a:rPr>
              <a:t>народі</a:t>
            </a:r>
            <a:r>
              <a:rPr lang="ru-RU"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ці</a:t>
            </a:r>
            <a:r>
              <a:rPr lang="ru-RU"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весняні</a:t>
            </a:r>
            <a:r>
              <a:rPr lang="ru-RU"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квіти</a:t>
            </a:r>
            <a:r>
              <a:rPr lang="ru-RU"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називають</a:t>
            </a:r>
            <a:r>
              <a:rPr lang="ru-RU"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брандушками</a:t>
            </a:r>
            <a:r>
              <a:rPr lang="ru-RU"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маслянками</a:t>
            </a:r>
            <a:r>
              <a:rPr lang="ru-RU"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або</a:t>
            </a:r>
            <a:r>
              <a:rPr lang="ru-RU"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серенками</a:t>
            </a:r>
            <a:r>
              <a:rPr lang="ru-RU" dirty="0" smtClean="0">
                <a:latin typeface="Times New Roman" pitchFamily="18" charset="0"/>
                <a:ea typeface="Batang" pitchFamily="18" charset="-127"/>
                <a:cs typeface="Times New Roman" pitchFamily="18" charset="0"/>
              </a:rPr>
              <a:t>.</a:t>
            </a:r>
            <a:r>
              <a:rPr lang="uk-UA" dirty="0" smtClean="0">
                <a:latin typeface="Times New Roman" pitchFamily="18" charset="0"/>
                <a:ea typeface="Batang" pitchFamily="18" charset="-127"/>
                <a:cs typeface="Times New Roman" pitchFamily="18" charset="0"/>
              </a:rPr>
              <a:t> Назва у перекладі з арабської мови означає жовтий корінь (за жовто-оранжеве забарвлення тичинок). Раніше з пилку цих рослин робили жовту фарбу. Шафран </a:t>
            </a:r>
            <a:r>
              <a:rPr lang="uk-UA" dirty="0" err="1" smtClean="0">
                <a:latin typeface="Times New Roman" pitchFamily="18" charset="0"/>
                <a:ea typeface="Batang" pitchFamily="18" charset="-127"/>
                <a:cs typeface="Times New Roman" pitchFamily="18" charset="0"/>
              </a:rPr>
              <a:t>Гейфеля</a:t>
            </a:r>
            <a:r>
              <a:rPr lang="uk-UA" dirty="0" smtClean="0">
                <a:latin typeface="Times New Roman" pitchFamily="18" charset="0"/>
                <a:ea typeface="Batang" pitchFamily="18" charset="-127"/>
                <a:cs typeface="Times New Roman" pitchFamily="18" charset="0"/>
              </a:rPr>
              <a:t> або крокус у давнину вживали як пахощі і дорогоцінні ліки,  його підносили, як найдорожчий і вишуканий подарунок імператорам, королям і папам. </a:t>
            </a:r>
            <a:r>
              <a:rPr lang="ru-RU" dirty="0" err="1" smtClean="0">
                <a:latin typeface="Times New Roman" pitchFamily="18" charset="0"/>
                <a:ea typeface="Batang" pitchFamily="18" charset="-127"/>
                <a:cs typeface="Times New Roman" pitchFamily="18" charset="0"/>
              </a:rPr>
              <a:t>Він</a:t>
            </a:r>
            <a:r>
              <a:rPr lang="ru-RU"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був</a:t>
            </a:r>
            <a:r>
              <a:rPr lang="ru-RU"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свідченням</a:t>
            </a:r>
            <a:r>
              <a:rPr lang="ru-RU"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багатства</a:t>
            </a:r>
            <a:r>
              <a:rPr lang="ru-RU"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і</a:t>
            </a:r>
            <a:r>
              <a:rPr lang="ru-RU"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знатності</a:t>
            </a:r>
            <a:r>
              <a:rPr lang="ru-RU" dirty="0" smtClean="0">
                <a:latin typeface="Times New Roman" pitchFamily="18" charset="0"/>
                <a:ea typeface="Batang" pitchFamily="18" charset="-127"/>
                <a:cs typeface="Times New Roman" pitchFamily="18" charset="0"/>
              </a:rPr>
              <a:t> роду.</a:t>
            </a:r>
            <a:endParaRPr lang="uk-UA" dirty="0">
              <a:latin typeface="Times New Roman" pitchFamily="18" charset="0"/>
              <a:ea typeface="Batang" pitchFamily="18" charset="-127"/>
              <a:cs typeface="Times New Roman" pitchFamily="18" charset="0"/>
            </a:endParaRPr>
          </a:p>
        </p:txBody>
      </p:sp>
      <p:pic>
        <p:nvPicPr>
          <p:cNvPr id="5" name="Рисунок 4" descr="http://file.mobilmusic.ru/10/f2/27/787633.gif"/>
          <p:cNvPicPr/>
          <p:nvPr/>
        </p:nvPicPr>
        <p:blipFill>
          <a:blip r:embed="rId2" cstate="print"/>
          <a:srcRect/>
          <a:stretch>
            <a:fillRect/>
          </a:stretch>
        </p:blipFill>
        <p:spPr bwMode="auto">
          <a:xfrm>
            <a:off x="6553200" y="1371600"/>
            <a:ext cx="2362200" cy="3962400"/>
          </a:xfrm>
          <a:prstGeom prst="rect">
            <a:avLst/>
          </a:prstGeom>
          <a:noFill/>
          <a:ln w="9525">
            <a:noFill/>
            <a:miter lim="800000"/>
            <a:headEnd/>
            <a:tailEnd/>
          </a:ln>
        </p:spPr>
      </p:pic>
      <p:sp>
        <p:nvSpPr>
          <p:cNvPr id="8" name="TextBox 7"/>
          <p:cNvSpPr txBox="1"/>
          <p:nvPr/>
        </p:nvSpPr>
        <p:spPr>
          <a:xfrm>
            <a:off x="5867400" y="6400800"/>
            <a:ext cx="3276600" cy="430887"/>
          </a:xfrm>
          <a:prstGeom prst="rect">
            <a:avLst/>
          </a:prstGeom>
          <a:noFill/>
        </p:spPr>
        <p:txBody>
          <a:bodyPr wrap="square" rtlCol="0">
            <a:spAutoFit/>
          </a:bodyPr>
          <a:lstStyle/>
          <a:p>
            <a:r>
              <a:rPr lang="uk-UA" sz="1100" b="1" dirty="0" err="1" smtClean="0">
                <a:latin typeface="Batang" pitchFamily="18" charset="-127"/>
                <a:ea typeface="Batang" pitchFamily="18" charset="-127"/>
              </a:rPr>
              <a:t>Казімірова</a:t>
            </a:r>
            <a:r>
              <a:rPr lang="uk-UA" sz="1100" b="1" dirty="0" smtClean="0">
                <a:latin typeface="Batang" pitchFamily="18" charset="-127"/>
                <a:ea typeface="Batang" pitchFamily="18" charset="-127"/>
              </a:rPr>
              <a:t> В.Д. ЗОШ І-ІІІ ст.№1 м. Славути</a:t>
            </a:r>
          </a:p>
          <a:p>
            <a:endParaRPr lang="uk-UA"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1"/>
          </p:nvPr>
        </p:nvSpPr>
        <p:spPr>
          <a:xfrm>
            <a:off x="0" y="838200"/>
            <a:ext cx="4953000" cy="5287963"/>
          </a:xfrm>
        </p:spPr>
        <p:txBody>
          <a:bodyPr>
            <a:normAutofit fontScale="85000" lnSpcReduction="20000"/>
          </a:bodyPr>
          <a:lstStyle/>
          <a:p>
            <a:r>
              <a:rPr lang="ru-RU" sz="2800" dirty="0" smtClean="0">
                <a:latin typeface="Times New Roman" pitchFamily="18" charset="0"/>
                <a:cs typeface="Times New Roman" pitchFamily="18" charset="0"/>
              </a:rPr>
              <a:t>Легенда </a:t>
            </a:r>
            <a:r>
              <a:rPr lang="ru-RU" sz="2800" dirty="0" err="1" smtClean="0">
                <a:latin typeface="Times New Roman" pitchFamily="18" charset="0"/>
                <a:cs typeface="Times New Roman" pitchFamily="18" charset="0"/>
              </a:rPr>
              <a:t>розповідає</a:t>
            </a:r>
            <a:r>
              <a:rPr lang="ru-RU" sz="2800" dirty="0" smtClean="0">
                <a:latin typeface="Times New Roman" pitchFamily="18" charset="0"/>
                <a:cs typeface="Times New Roman" pitchFamily="18" charset="0"/>
              </a:rPr>
              <a:t> про те, </a:t>
            </a:r>
            <a:r>
              <a:rPr lang="ru-RU" sz="2800" dirty="0" err="1" smtClean="0">
                <a:latin typeface="Times New Roman" pitchFamily="18" charset="0"/>
                <a:cs typeface="Times New Roman" pitchFamily="18" charset="0"/>
              </a:rPr>
              <a:t>що</a:t>
            </a:r>
            <a:r>
              <a:rPr lang="ru-RU" sz="2800" dirty="0" smtClean="0">
                <a:latin typeface="Times New Roman" pitchFamily="18" charset="0"/>
                <a:cs typeface="Times New Roman" pitchFamily="18" charset="0"/>
              </a:rPr>
              <a:t> житель </a:t>
            </a:r>
            <a:r>
              <a:rPr lang="ru-RU" sz="2800" dirty="0" err="1" smtClean="0">
                <a:latin typeface="Times New Roman" pitchFamily="18" charset="0"/>
                <a:cs typeface="Times New Roman" pitchFamily="18" charset="0"/>
              </a:rPr>
              <a:t>Олімпу</a:t>
            </a:r>
            <a:r>
              <a:rPr lang="ru-RU" sz="2800" dirty="0" smtClean="0">
                <a:latin typeface="Times New Roman" pitchFamily="18" charset="0"/>
                <a:cs typeface="Times New Roman" pitchFamily="18" charset="0"/>
              </a:rPr>
              <a:t> бог Гермес </a:t>
            </a:r>
            <a:r>
              <a:rPr lang="ru-RU" sz="2800" dirty="0" err="1" smtClean="0">
                <a:latin typeface="Times New Roman" pitchFamily="18" charset="0"/>
                <a:cs typeface="Times New Roman" pitchFamily="18" charset="0"/>
              </a:rPr>
              <a:t>якось</a:t>
            </a:r>
            <a:r>
              <a:rPr lang="ru-RU" sz="2800" dirty="0" smtClean="0">
                <a:latin typeface="Times New Roman" pitchFamily="18" charset="0"/>
                <a:cs typeface="Times New Roman" pitchFamily="18" charset="0"/>
              </a:rPr>
              <a:t> раз, </a:t>
            </a:r>
            <a:r>
              <a:rPr lang="ru-RU" sz="2800" dirty="0" err="1" smtClean="0">
                <a:latin typeface="Times New Roman" pitchFamily="18" charset="0"/>
                <a:cs typeface="Times New Roman" pitchFamily="18" charset="0"/>
              </a:rPr>
              <a:t>змагаючись</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зі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своїм</a:t>
            </a:r>
            <a:r>
              <a:rPr lang="ru-RU" sz="2800" dirty="0" smtClean="0">
                <a:latin typeface="Times New Roman" pitchFamily="18" charset="0"/>
                <a:cs typeface="Times New Roman" pitchFamily="18" charset="0"/>
              </a:rPr>
              <a:t> другом </a:t>
            </a:r>
            <a:r>
              <a:rPr lang="ru-RU" sz="2800" dirty="0" err="1" smtClean="0">
                <a:latin typeface="Times New Roman" pitchFamily="18" charset="0"/>
                <a:cs typeface="Times New Roman" pitchFamily="18" charset="0"/>
              </a:rPr>
              <a:t>Кроком</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випадково</a:t>
            </a:r>
            <a:r>
              <a:rPr lang="ru-RU" sz="2800" dirty="0" smtClean="0">
                <a:latin typeface="Times New Roman" pitchFamily="18" charset="0"/>
                <a:cs typeface="Times New Roman" pitchFamily="18" charset="0"/>
              </a:rPr>
              <a:t> вбив </a:t>
            </a:r>
            <a:r>
              <a:rPr lang="ru-RU" sz="2800" dirty="0" err="1" smtClean="0">
                <a:latin typeface="Times New Roman" pitchFamily="18" charset="0"/>
                <a:cs typeface="Times New Roman" pitchFamily="18" charset="0"/>
              </a:rPr>
              <a:t>його</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Оплакуючи</a:t>
            </a:r>
            <a:r>
              <a:rPr lang="ru-RU" sz="2800" dirty="0" smtClean="0">
                <a:latin typeface="Times New Roman" pitchFamily="18" charset="0"/>
                <a:cs typeface="Times New Roman" pitchFamily="18" charset="0"/>
              </a:rPr>
              <a:t>, Гермес </a:t>
            </a:r>
            <a:r>
              <a:rPr lang="ru-RU" sz="2800" dirty="0" err="1" smtClean="0">
                <a:latin typeface="Times New Roman" pitchFamily="18" charset="0"/>
                <a:cs typeface="Times New Roman" pitchFamily="18" charset="0"/>
              </a:rPr>
              <a:t>перетворив</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краплі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його</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крові</a:t>
            </a:r>
            <a:r>
              <a:rPr lang="ru-RU" sz="2800" dirty="0" smtClean="0">
                <a:latin typeface="Times New Roman" pitchFamily="18" charset="0"/>
                <a:cs typeface="Times New Roman" pitchFamily="18" charset="0"/>
              </a:rPr>
              <a:t> в </a:t>
            </a:r>
            <a:r>
              <a:rPr lang="ru-RU" sz="2800" dirty="0" err="1" smtClean="0">
                <a:latin typeface="Times New Roman" pitchFamily="18" charset="0"/>
                <a:cs typeface="Times New Roman" pitchFamily="18" charset="0"/>
              </a:rPr>
              <a:t>прекрасні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квіти</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Крокуси</a:t>
            </a:r>
            <a:r>
              <a:rPr lang="ru-RU" sz="2800" dirty="0" smtClean="0">
                <a:latin typeface="Times New Roman" pitchFamily="18" charset="0"/>
                <a:cs typeface="Times New Roman" pitchFamily="18" charset="0"/>
              </a:rPr>
              <a:t> – </a:t>
            </a:r>
            <a:r>
              <a:rPr lang="ru-RU" sz="2800" dirty="0" err="1" smtClean="0">
                <a:latin typeface="Times New Roman" pitchFamily="18" charset="0"/>
                <a:cs typeface="Times New Roman" pitchFamily="18" charset="0"/>
              </a:rPr>
              <a:t>такі</a:t>
            </a:r>
            <a:r>
              <a:rPr lang="ru-RU" sz="2800" dirty="0" smtClean="0">
                <a:latin typeface="Times New Roman" pitchFamily="18" charset="0"/>
                <a:cs typeface="Times New Roman" pitchFamily="18" charset="0"/>
              </a:rPr>
              <a:t> ж </a:t>
            </a:r>
            <a:r>
              <a:rPr lang="ru-RU" sz="2800" dirty="0" err="1" smtClean="0">
                <a:latin typeface="Times New Roman" pitchFamily="18" charset="0"/>
                <a:cs typeface="Times New Roman" pitchFamily="18" charset="0"/>
              </a:rPr>
              <a:t>красиві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яким</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був</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його</a:t>
            </a:r>
            <a:r>
              <a:rPr lang="ru-RU" sz="2800" dirty="0" smtClean="0">
                <a:latin typeface="Times New Roman" pitchFamily="18" charset="0"/>
                <a:cs typeface="Times New Roman" pitchFamily="18" charset="0"/>
              </a:rPr>
              <a:t> друг.</a:t>
            </a:r>
            <a:endParaRPr lang="uk-UA" sz="2800" dirty="0" smtClean="0">
              <a:latin typeface="Times New Roman" pitchFamily="18" charset="0"/>
              <a:cs typeface="Times New Roman" pitchFamily="18" charset="0"/>
            </a:endParaRPr>
          </a:p>
          <a:p>
            <a:r>
              <a:rPr lang="ru-RU" sz="2800" dirty="0" err="1" smtClean="0">
                <a:latin typeface="Times New Roman" pitchFamily="18" charset="0"/>
                <a:cs typeface="Times New Roman" pitchFamily="18" charset="0"/>
              </a:rPr>
              <a:t>Згідно</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з</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іншою</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версією</a:t>
            </a:r>
            <a:r>
              <a:rPr lang="ru-RU" sz="2800" dirty="0" smtClean="0">
                <a:latin typeface="Times New Roman" pitchFamily="18" charset="0"/>
                <a:cs typeface="Times New Roman" pitchFamily="18" charset="0"/>
              </a:rPr>
              <a:t>, </a:t>
            </a:r>
            <a:r>
              <a:rPr lang="ru-RU" sz="2800" b="1" i="1" dirty="0" smtClean="0">
                <a:latin typeface="Times New Roman" pitchFamily="18" charset="0"/>
                <a:cs typeface="Times New Roman" pitchFamily="18" charset="0"/>
              </a:rPr>
              <a:t>Крокус</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був</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закоханий</a:t>
            </a:r>
            <a:r>
              <a:rPr lang="ru-RU" sz="2800" dirty="0" smtClean="0">
                <a:latin typeface="Times New Roman" pitchFamily="18" charset="0"/>
                <a:cs typeface="Times New Roman" pitchFamily="18" charset="0"/>
              </a:rPr>
              <a:t> у </a:t>
            </a:r>
            <a:r>
              <a:rPr lang="ru-RU" sz="2800" dirty="0" err="1" smtClean="0">
                <a:latin typeface="Times New Roman" pitchFamily="18" charset="0"/>
                <a:cs typeface="Times New Roman" pitchFamily="18" charset="0"/>
              </a:rPr>
              <a:t>німфу</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і</a:t>
            </a:r>
            <a:r>
              <a:rPr lang="ru-RU" sz="2800" dirty="0" smtClean="0">
                <a:latin typeface="Times New Roman" pitchFamily="18" charset="0"/>
                <a:cs typeface="Times New Roman" pitchFamily="18" charset="0"/>
              </a:rPr>
              <a:t> вони </a:t>
            </a:r>
            <a:r>
              <a:rPr lang="ru-RU" sz="2800" dirty="0" err="1" smtClean="0">
                <a:latin typeface="Times New Roman" pitchFamily="18" charset="0"/>
                <a:cs typeface="Times New Roman" pitchFamily="18" charset="0"/>
              </a:rPr>
              <a:t>ніколи</a:t>
            </a:r>
            <a:r>
              <a:rPr lang="ru-RU" sz="2800" dirty="0" smtClean="0">
                <a:latin typeface="Times New Roman" pitchFamily="18" charset="0"/>
                <a:cs typeface="Times New Roman" pitchFamily="18" charset="0"/>
              </a:rPr>
              <a:t> не </a:t>
            </a:r>
            <a:r>
              <a:rPr lang="ru-RU" sz="2800" dirty="0" err="1" smtClean="0">
                <a:latin typeface="Times New Roman" pitchFamily="18" charset="0"/>
                <a:cs typeface="Times New Roman" pitchFamily="18" charset="0"/>
              </a:rPr>
              <a:t>розлучалися</a:t>
            </a:r>
            <a:r>
              <a:rPr lang="ru-RU" sz="2800" dirty="0" smtClean="0">
                <a:latin typeface="Times New Roman" pitchFamily="18" charset="0"/>
                <a:cs typeface="Times New Roman" pitchFamily="18" charset="0"/>
              </a:rPr>
              <a:t>. Коли богам </a:t>
            </a:r>
            <a:r>
              <a:rPr lang="ru-RU" sz="2800" dirty="0" err="1" smtClean="0">
                <a:latin typeface="Times New Roman" pitchFamily="18" charset="0"/>
                <a:cs typeface="Times New Roman" pitchFamily="18" charset="0"/>
              </a:rPr>
              <a:t>набридло</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спостерігати</a:t>
            </a:r>
            <a:r>
              <a:rPr lang="ru-RU" sz="2800" dirty="0" smtClean="0">
                <a:latin typeface="Times New Roman" pitchFamily="18" charset="0"/>
                <a:cs typeface="Times New Roman" pitchFamily="18" charset="0"/>
              </a:rPr>
              <a:t> за ними, вони </a:t>
            </a:r>
            <a:r>
              <a:rPr lang="ru-RU" sz="2800" dirty="0" err="1" smtClean="0">
                <a:latin typeface="Times New Roman" pitchFamily="18" charset="0"/>
                <a:cs typeface="Times New Roman" pitchFamily="18" charset="0"/>
              </a:rPr>
              <a:t>перетворили</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німфу</a:t>
            </a:r>
            <a:r>
              <a:rPr lang="ru-RU" sz="2800" dirty="0" smtClean="0">
                <a:latin typeface="Times New Roman" pitchFamily="18" charset="0"/>
                <a:cs typeface="Times New Roman" pitchFamily="18" charset="0"/>
              </a:rPr>
              <a:t> в кущ, а юнака – в </a:t>
            </a:r>
            <a:r>
              <a:rPr lang="ru-RU" sz="2800" dirty="0" err="1" smtClean="0">
                <a:latin typeface="Times New Roman" pitchFamily="18" charset="0"/>
                <a:cs typeface="Times New Roman" pitchFamily="18" charset="0"/>
              </a:rPr>
              <a:t>прекрасну</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рослину</a:t>
            </a:r>
            <a:r>
              <a:rPr lang="ru-RU" sz="2800" dirty="0" smtClean="0">
                <a:latin typeface="Times New Roman" pitchFamily="18" charset="0"/>
                <a:cs typeface="Times New Roman" pitchFamily="18" charset="0"/>
              </a:rPr>
              <a:t>, яка </a:t>
            </a:r>
            <a:r>
              <a:rPr lang="ru-RU" sz="2800" dirty="0" err="1" smtClean="0">
                <a:latin typeface="Times New Roman" pitchFamily="18" charset="0"/>
                <a:cs typeface="Times New Roman" pitchFamily="18" charset="0"/>
              </a:rPr>
              <a:t>згодом</a:t>
            </a:r>
            <a:r>
              <a:rPr lang="ru-RU" sz="2800" dirty="0" smtClean="0">
                <a:latin typeface="Times New Roman" pitchFamily="18" charset="0"/>
                <a:cs typeface="Times New Roman" pitchFamily="18" charset="0"/>
              </a:rPr>
              <a:t> стала </a:t>
            </a:r>
            <a:r>
              <a:rPr lang="ru-RU" sz="2800" dirty="0" err="1" smtClean="0">
                <a:latin typeface="Times New Roman" pitchFamily="18" charset="0"/>
                <a:cs typeface="Times New Roman" pitchFamily="18" charset="0"/>
              </a:rPr>
              <a:t>називатися</a:t>
            </a:r>
            <a:r>
              <a:rPr lang="ru-RU" sz="2800" dirty="0" smtClean="0">
                <a:latin typeface="Times New Roman" pitchFamily="18" charset="0"/>
                <a:cs typeface="Times New Roman" pitchFamily="18" charset="0"/>
              </a:rPr>
              <a:t> шафраном.</a:t>
            </a:r>
            <a:endParaRPr lang="uk-UA" sz="2800" dirty="0" smtClean="0">
              <a:latin typeface="Times New Roman" pitchFamily="18" charset="0"/>
              <a:cs typeface="Times New Roman" pitchFamily="18" charset="0"/>
            </a:endParaRPr>
          </a:p>
          <a:p>
            <a:endParaRPr lang="uk-UA" dirty="0"/>
          </a:p>
        </p:txBody>
      </p:sp>
      <p:sp>
        <p:nvSpPr>
          <p:cNvPr id="4" name="TextBox 3"/>
          <p:cNvSpPr txBox="1"/>
          <p:nvPr/>
        </p:nvSpPr>
        <p:spPr>
          <a:xfrm>
            <a:off x="1981200" y="0"/>
            <a:ext cx="5334000" cy="646331"/>
          </a:xfrm>
          <a:prstGeom prst="rect">
            <a:avLst/>
          </a:prstGeom>
          <a:noFill/>
        </p:spPr>
        <p:txBody>
          <a:bodyPr wrap="square" rtlCol="0">
            <a:spAutoFit/>
          </a:bodyPr>
          <a:lstStyle/>
          <a:p>
            <a:pPr algn="ctr"/>
            <a:r>
              <a:rPr lang="uk-UA" sz="3600" b="1" dirty="0" smtClean="0">
                <a:solidFill>
                  <a:srgbClr val="7030A0"/>
                </a:solidFill>
                <a:latin typeface="Batang" pitchFamily="18" charset="-127"/>
                <a:ea typeface="Batang" pitchFamily="18" charset="-127"/>
              </a:rPr>
              <a:t>Легенди</a:t>
            </a:r>
            <a:endParaRPr lang="uk-UA" sz="3600" b="1" dirty="0">
              <a:solidFill>
                <a:srgbClr val="7030A0"/>
              </a:solidFill>
              <a:latin typeface="Batang" pitchFamily="18" charset="-127"/>
              <a:ea typeface="Batang" pitchFamily="18" charset="-127"/>
            </a:endParaRPr>
          </a:p>
        </p:txBody>
      </p:sp>
      <p:pic>
        <p:nvPicPr>
          <p:cNvPr id="7" name="Рисунок 6" descr="http://img-fotki.yandex.ru/get/6444/127084056.1a/0_d9064_8ba8dd00_L.jpg"/>
          <p:cNvPicPr/>
          <p:nvPr/>
        </p:nvPicPr>
        <p:blipFill>
          <a:blip r:embed="rId2" cstate="print"/>
          <a:srcRect/>
          <a:stretch>
            <a:fillRect/>
          </a:stretch>
        </p:blipFill>
        <p:spPr bwMode="auto">
          <a:xfrm>
            <a:off x="4800600" y="1066800"/>
            <a:ext cx="4343400" cy="4343400"/>
          </a:xfrm>
          <a:prstGeom prst="rect">
            <a:avLst/>
          </a:prstGeom>
          <a:noFill/>
          <a:ln w="9525">
            <a:noFill/>
            <a:miter lim="800000"/>
            <a:headEnd/>
            <a:tailEnd/>
          </a:ln>
        </p:spPr>
      </p:pic>
      <p:sp>
        <p:nvSpPr>
          <p:cNvPr id="10" name="TextBox 9"/>
          <p:cNvSpPr txBox="1"/>
          <p:nvPr/>
        </p:nvSpPr>
        <p:spPr>
          <a:xfrm>
            <a:off x="4800600" y="6324600"/>
            <a:ext cx="4114800" cy="538609"/>
          </a:xfrm>
          <a:prstGeom prst="rect">
            <a:avLst/>
          </a:prstGeom>
          <a:noFill/>
        </p:spPr>
        <p:txBody>
          <a:bodyPr wrap="square" rtlCol="0">
            <a:spAutoFit/>
          </a:bodyPr>
          <a:lstStyle/>
          <a:p>
            <a:r>
              <a:rPr lang="uk-UA" sz="1100" b="1" dirty="0" err="1" smtClean="0">
                <a:latin typeface="Batang" pitchFamily="18" charset="-127"/>
                <a:ea typeface="Batang" pitchFamily="18" charset="-127"/>
              </a:rPr>
              <a:t>Казімірова</a:t>
            </a:r>
            <a:r>
              <a:rPr lang="uk-UA" sz="1100" b="1" dirty="0" smtClean="0">
                <a:latin typeface="Batang" pitchFamily="18" charset="-127"/>
                <a:ea typeface="Batang" pitchFamily="18" charset="-127"/>
              </a:rPr>
              <a:t> В.Д. ЗОШ І-ІІІ ст.№1 м. Славути</a:t>
            </a:r>
          </a:p>
          <a:p>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53" presetClass="entr" presetSubtype="0" fill="hold"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5">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28600" y="1"/>
            <a:ext cx="8534400" cy="5486400"/>
          </a:xfrm>
        </p:spPr>
        <p:txBody>
          <a:bodyPr>
            <a:normAutofit fontScale="85000" lnSpcReduction="20000"/>
          </a:bodyPr>
          <a:lstStyle/>
          <a:p>
            <a:pPr>
              <a:buNone/>
            </a:pPr>
            <a:endParaRPr lang="uk-UA" dirty="0" smtClean="0"/>
          </a:p>
          <a:p>
            <a:pPr algn="ctr">
              <a:buNone/>
            </a:pPr>
            <a:r>
              <a:rPr lang="uk-UA" sz="5200" b="1" dirty="0" smtClean="0">
                <a:solidFill>
                  <a:srgbClr val="FF0000"/>
                </a:solidFill>
                <a:latin typeface="Batang" pitchFamily="18" charset="-127"/>
                <a:ea typeface="Batang" pitchFamily="18" charset="-127"/>
              </a:rPr>
              <a:t>Дзвоники карпатські</a:t>
            </a:r>
          </a:p>
          <a:p>
            <a:pPr algn="just">
              <a:buNone/>
            </a:pPr>
            <a:r>
              <a:rPr lang="uk-UA" dirty="0" smtClean="0"/>
              <a:t>	</a:t>
            </a:r>
            <a:r>
              <a:rPr lang="uk-UA" dirty="0" smtClean="0">
                <a:latin typeface="Times New Roman" pitchFamily="18" charset="0"/>
                <a:ea typeface="Batang" pitchFamily="18" charset="-127"/>
                <a:cs typeface="Times New Roman" pitchFamily="18" charset="0"/>
              </a:rPr>
              <a:t>Квітки в рослин цього роду бувають і фіолетові, і</a:t>
            </a:r>
          </a:p>
          <a:p>
            <a:pPr algn="just">
              <a:buNone/>
            </a:pPr>
            <a:r>
              <a:rPr lang="uk-UA" dirty="0" smtClean="0">
                <a:latin typeface="Times New Roman" pitchFamily="18" charset="0"/>
                <a:ea typeface="Batang" pitchFamily="18" charset="-127"/>
                <a:cs typeface="Times New Roman" pitchFamily="18" charset="0"/>
              </a:rPr>
              <a:t>білі, і сині. </a:t>
            </a:r>
            <a:r>
              <a:rPr lang="ru-RU" dirty="0" err="1" smtClean="0">
                <a:latin typeface="Times New Roman" pitchFamily="18" charset="0"/>
                <a:ea typeface="Batang" pitchFamily="18" charset="-127"/>
                <a:cs typeface="Times New Roman" pitchFamily="18" charset="0"/>
              </a:rPr>
              <a:t>Дзвоники</a:t>
            </a:r>
            <a:r>
              <a:rPr lang="ru-RU"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карпатські</a:t>
            </a:r>
            <a:r>
              <a:rPr lang="ru-RU"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що</a:t>
            </a:r>
            <a:r>
              <a:rPr lang="ru-RU"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цвітуть</a:t>
            </a:r>
            <a:r>
              <a:rPr lang="ru-RU" dirty="0" smtClean="0">
                <a:latin typeface="Times New Roman" pitchFamily="18" charset="0"/>
                <a:ea typeface="Batang" pitchFamily="18" charset="-127"/>
                <a:cs typeface="Times New Roman" pitchFamily="18" charset="0"/>
              </a:rPr>
              <a:t> у </a:t>
            </a:r>
            <a:r>
              <a:rPr lang="ru-RU" dirty="0" err="1" smtClean="0">
                <a:latin typeface="Times New Roman" pitchFamily="18" charset="0"/>
                <a:ea typeface="Batang" pitchFamily="18" charset="-127"/>
                <a:cs typeface="Times New Roman" pitchFamily="18" charset="0"/>
              </a:rPr>
              <a:t>травні</a:t>
            </a:r>
            <a:endParaRPr lang="ru-RU" dirty="0" smtClean="0">
              <a:latin typeface="Times New Roman" pitchFamily="18" charset="0"/>
              <a:ea typeface="Batang" pitchFamily="18" charset="-127"/>
              <a:cs typeface="Times New Roman" pitchFamily="18" charset="0"/>
            </a:endParaRPr>
          </a:p>
          <a:p>
            <a:pPr algn="just">
              <a:buNone/>
            </a:pPr>
            <a:r>
              <a:rPr lang="ru-RU"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липні</a:t>
            </a:r>
            <a:r>
              <a:rPr lang="ru-RU"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ваблять</a:t>
            </a:r>
            <a:r>
              <a:rPr lang="ru-RU" dirty="0" smtClean="0">
                <a:latin typeface="Times New Roman" pitchFamily="18" charset="0"/>
                <a:ea typeface="Batang" pitchFamily="18" charset="-127"/>
                <a:cs typeface="Times New Roman" pitchFamily="18" charset="0"/>
              </a:rPr>
              <a:t> око ясною голубизною.</a:t>
            </a:r>
            <a:r>
              <a:rPr lang="uk-UA" dirty="0" smtClean="0">
                <a:latin typeface="Times New Roman" pitchFamily="18" charset="0"/>
                <a:ea typeface="Batang" pitchFamily="18" charset="-127"/>
                <a:cs typeface="Times New Roman" pitchFamily="18" charset="0"/>
              </a:rPr>
              <a:t> </a:t>
            </a:r>
          </a:p>
          <a:p>
            <a:pPr algn="just">
              <a:buNone/>
            </a:pPr>
            <a:r>
              <a:rPr lang="uk-UA"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Взагалі</a:t>
            </a:r>
            <a:r>
              <a:rPr lang="ru-RU"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дзвоники</a:t>
            </a:r>
            <a:r>
              <a:rPr lang="ru-RU" dirty="0" smtClean="0">
                <a:latin typeface="Times New Roman" pitchFamily="18" charset="0"/>
                <a:ea typeface="Batang" pitchFamily="18" charset="-127"/>
                <a:cs typeface="Times New Roman" pitchFamily="18" charset="0"/>
              </a:rPr>
              <a:t> в </a:t>
            </a:r>
            <a:r>
              <a:rPr lang="ru-RU" dirty="0" err="1" smtClean="0">
                <a:latin typeface="Times New Roman" pitchFamily="18" charset="0"/>
                <a:ea typeface="Batang" pitchFamily="18" charset="-127"/>
                <a:cs typeface="Times New Roman" pitchFamily="18" charset="0"/>
              </a:rPr>
              <a:t>природі</a:t>
            </a:r>
            <a:r>
              <a:rPr lang="ru-RU" dirty="0" smtClean="0">
                <a:latin typeface="Times New Roman" pitchFamily="18" charset="0"/>
                <a:ea typeface="Batang" pitchFamily="18" charset="-127"/>
                <a:cs typeface="Times New Roman" pitchFamily="18" charset="0"/>
              </a:rPr>
              <a:t> — не </a:t>
            </a:r>
            <a:r>
              <a:rPr lang="ru-RU" dirty="0" err="1" smtClean="0">
                <a:latin typeface="Times New Roman" pitchFamily="18" charset="0"/>
                <a:ea typeface="Batang" pitchFamily="18" charset="-127"/>
                <a:cs typeface="Times New Roman" pitchFamily="18" charset="0"/>
              </a:rPr>
              <a:t>рідкість</a:t>
            </a:r>
            <a:r>
              <a:rPr lang="ru-RU" dirty="0" smtClean="0">
                <a:latin typeface="Times New Roman" pitchFamily="18" charset="0"/>
                <a:ea typeface="Batang" pitchFamily="18" charset="-127"/>
                <a:cs typeface="Times New Roman" pitchFamily="18" charset="0"/>
              </a:rPr>
              <a:t>: на </a:t>
            </a:r>
            <a:r>
              <a:rPr lang="ru-RU" dirty="0" err="1" smtClean="0">
                <a:latin typeface="Times New Roman" pitchFamily="18" charset="0"/>
                <a:ea typeface="Batang" pitchFamily="18" charset="-127"/>
                <a:cs typeface="Times New Roman" pitchFamily="18" charset="0"/>
              </a:rPr>
              <a:t>Землі</a:t>
            </a:r>
            <a:r>
              <a:rPr lang="ru-RU"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їх</a:t>
            </a:r>
            <a:endParaRPr lang="ru-RU" dirty="0" smtClean="0">
              <a:latin typeface="Times New Roman" pitchFamily="18" charset="0"/>
              <a:ea typeface="Batang" pitchFamily="18" charset="-127"/>
              <a:cs typeface="Times New Roman" pitchFamily="18" charset="0"/>
            </a:endParaRPr>
          </a:p>
          <a:p>
            <a:pPr algn="just">
              <a:buNone/>
            </a:pPr>
            <a:r>
              <a:rPr lang="ru-RU" dirty="0" smtClean="0">
                <a:latin typeface="Times New Roman" pitchFamily="18" charset="0"/>
                <a:ea typeface="Batang" pitchFamily="18" charset="-127"/>
                <a:cs typeface="Times New Roman" pitchFamily="18" charset="0"/>
              </a:rPr>
              <a:t>до 300 </a:t>
            </a:r>
            <a:r>
              <a:rPr lang="ru-RU" dirty="0" err="1" smtClean="0">
                <a:latin typeface="Times New Roman" pitchFamily="18" charset="0"/>
                <a:ea typeface="Batang" pitchFamily="18" charset="-127"/>
                <a:cs typeface="Times New Roman" pitchFamily="18" charset="0"/>
              </a:rPr>
              <a:t>видів</a:t>
            </a:r>
            <a:r>
              <a:rPr lang="ru-RU" dirty="0" smtClean="0">
                <a:latin typeface="Times New Roman" pitchFamily="18" charset="0"/>
                <a:ea typeface="Batang" pitchFamily="18" charset="-127"/>
                <a:cs typeface="Times New Roman" pitchFamily="18" charset="0"/>
              </a:rPr>
              <a:t>. І все ж </a:t>
            </a:r>
            <a:r>
              <a:rPr lang="ru-RU" dirty="0" err="1" smtClean="0">
                <a:latin typeface="Times New Roman" pitchFamily="18" charset="0"/>
                <a:ea typeface="Batang" pitchFamily="18" charset="-127"/>
                <a:cs typeface="Times New Roman" pitchFamily="18" charset="0"/>
              </a:rPr>
              <a:t>декотрі</a:t>
            </a:r>
            <a:r>
              <a:rPr lang="ru-RU"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вже</a:t>
            </a:r>
            <a:r>
              <a:rPr lang="ru-RU"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потрапили</a:t>
            </a:r>
            <a:r>
              <a:rPr lang="ru-RU" dirty="0" smtClean="0">
                <a:latin typeface="Times New Roman" pitchFamily="18" charset="0"/>
                <a:ea typeface="Batang" pitchFamily="18" charset="-127"/>
                <a:cs typeface="Times New Roman" pitchFamily="18" charset="0"/>
              </a:rPr>
              <a:t> до </a:t>
            </a:r>
            <a:r>
              <a:rPr lang="ru-RU" dirty="0" err="1" smtClean="0">
                <a:latin typeface="Times New Roman" pitchFamily="18" charset="0"/>
                <a:ea typeface="Batang" pitchFamily="18" charset="-127"/>
                <a:cs typeface="Times New Roman" pitchFamily="18" charset="0"/>
              </a:rPr>
              <a:t>Червоної</a:t>
            </a:r>
            <a:r>
              <a:rPr lang="ru-RU" dirty="0">
                <a:latin typeface="Times New Roman" pitchFamily="18" charset="0"/>
                <a:ea typeface="Batang" pitchFamily="18" charset="-127"/>
                <a:cs typeface="Times New Roman" pitchFamily="18" charset="0"/>
              </a:rPr>
              <a:t> </a:t>
            </a:r>
            <a:r>
              <a:rPr lang="ru-RU" dirty="0" smtClean="0">
                <a:latin typeface="Times New Roman" pitchFamily="18" charset="0"/>
                <a:ea typeface="Batang" pitchFamily="18" charset="-127"/>
                <a:cs typeface="Times New Roman" pitchFamily="18" charset="0"/>
              </a:rPr>
              <a:t>книги, </a:t>
            </a:r>
            <a:r>
              <a:rPr lang="ru-RU" dirty="0" err="1" smtClean="0">
                <a:latin typeface="Times New Roman" pitchFamily="18" charset="0"/>
                <a:ea typeface="Batang" pitchFamily="18" charset="-127"/>
                <a:cs typeface="Times New Roman" pitchFamily="18" charset="0"/>
              </a:rPr>
              <a:t>зокрема</a:t>
            </a:r>
            <a:r>
              <a:rPr lang="ru-RU"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дзвоники</a:t>
            </a:r>
            <a:r>
              <a:rPr lang="ru-RU"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карпатські</a:t>
            </a:r>
            <a:r>
              <a:rPr lang="ru-RU" dirty="0" smtClean="0">
                <a:latin typeface="Times New Roman" pitchFamily="18" charset="0"/>
                <a:ea typeface="Batang" pitchFamily="18" charset="-127"/>
                <a:cs typeface="Times New Roman" pitchFamily="18" charset="0"/>
              </a:rPr>
              <a:t>.</a:t>
            </a:r>
            <a:endParaRPr lang="uk-UA" dirty="0" smtClean="0">
              <a:latin typeface="Times New Roman" pitchFamily="18" charset="0"/>
              <a:ea typeface="Batang" pitchFamily="18" charset="-127"/>
              <a:cs typeface="Times New Roman" pitchFamily="18" charset="0"/>
            </a:endParaRPr>
          </a:p>
          <a:p>
            <a:pPr algn="just">
              <a:buNone/>
            </a:pPr>
            <a:r>
              <a:rPr lang="ru-RU" dirty="0" err="1" smtClean="0">
                <a:latin typeface="Times New Roman" pitchFamily="18" charset="0"/>
                <a:ea typeface="Batang" pitchFamily="18" charset="-127"/>
                <a:cs typeface="Times New Roman" pitchFamily="18" charset="0"/>
              </a:rPr>
              <a:t>Українську</a:t>
            </a:r>
            <a:r>
              <a:rPr lang="ru-RU"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назву</a:t>
            </a:r>
            <a:r>
              <a:rPr lang="ru-RU"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дзвоників</a:t>
            </a:r>
            <a:r>
              <a:rPr lang="ru-RU" dirty="0" smtClean="0">
                <a:latin typeface="Times New Roman" pitchFamily="18" charset="0"/>
                <a:ea typeface="Batang" pitchFamily="18" charset="-127"/>
                <a:cs typeface="Times New Roman" pitchFamily="18" charset="0"/>
              </a:rPr>
              <a:t>, як </a:t>
            </a:r>
            <a:r>
              <a:rPr lang="ru-RU" dirty="0" err="1" smtClean="0">
                <a:latin typeface="Times New Roman" pitchFamily="18" charset="0"/>
                <a:ea typeface="Batang" pitchFamily="18" charset="-127"/>
                <a:cs typeface="Times New Roman" pitchFamily="18" charset="0"/>
              </a:rPr>
              <a:t>і</a:t>
            </a:r>
            <a:r>
              <a:rPr lang="ru-RU"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російську</a:t>
            </a:r>
            <a:r>
              <a:rPr lang="ru-RU" dirty="0" smtClean="0">
                <a:latin typeface="Times New Roman" pitchFamily="18" charset="0"/>
                <a:ea typeface="Batang" pitchFamily="18" charset="-127"/>
                <a:cs typeface="Times New Roman" pitchFamily="18" charset="0"/>
              </a:rPr>
              <a:t> та </a:t>
            </a:r>
            <a:r>
              <a:rPr lang="ru-RU" dirty="0" err="1" smtClean="0">
                <a:latin typeface="Times New Roman" pitchFamily="18" charset="0"/>
                <a:ea typeface="Batang" pitchFamily="18" charset="-127"/>
                <a:cs typeface="Times New Roman" pitchFamily="18" charset="0"/>
              </a:rPr>
              <a:t>латинську</a:t>
            </a:r>
            <a:r>
              <a:rPr lang="ru-RU" dirty="0" smtClean="0">
                <a:latin typeface="Times New Roman" pitchFamily="18" charset="0"/>
                <a:ea typeface="Batang" pitchFamily="18" charset="-127"/>
                <a:cs typeface="Times New Roman" pitchFamily="18" charset="0"/>
              </a:rPr>
              <a:t>,</a:t>
            </a:r>
          </a:p>
          <a:p>
            <a:pPr algn="just">
              <a:buNone/>
            </a:pPr>
            <a:r>
              <a:rPr lang="ru-RU" dirty="0" err="1" smtClean="0">
                <a:latin typeface="Times New Roman" pitchFamily="18" charset="0"/>
                <a:ea typeface="Batang" pitchFamily="18" charset="-127"/>
                <a:cs typeface="Times New Roman" pitchFamily="18" charset="0"/>
              </a:rPr>
              <a:t>пояснити</a:t>
            </a:r>
            <a:r>
              <a:rPr lang="ru-RU"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дуже</a:t>
            </a:r>
            <a:r>
              <a:rPr lang="ru-RU" dirty="0" smtClean="0">
                <a:latin typeface="Times New Roman" pitchFamily="18" charset="0"/>
                <a:ea typeface="Batang" pitchFamily="18" charset="-127"/>
                <a:cs typeface="Times New Roman" pitchFamily="18" charset="0"/>
              </a:rPr>
              <a:t> просто: вона </a:t>
            </a:r>
            <a:r>
              <a:rPr lang="ru-RU" dirty="0" err="1" smtClean="0">
                <a:latin typeface="Times New Roman" pitchFamily="18" charset="0"/>
                <a:ea typeface="Batang" pitchFamily="18" charset="-127"/>
                <a:cs typeface="Times New Roman" pitchFamily="18" charset="0"/>
              </a:rPr>
              <a:t>виникла</a:t>
            </a:r>
            <a:r>
              <a:rPr lang="ru-RU"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завдяки</a:t>
            </a:r>
            <a:endParaRPr lang="ru-RU" dirty="0" smtClean="0">
              <a:latin typeface="Times New Roman" pitchFamily="18" charset="0"/>
              <a:ea typeface="Batang" pitchFamily="18" charset="-127"/>
              <a:cs typeface="Times New Roman" pitchFamily="18" charset="0"/>
            </a:endParaRPr>
          </a:p>
          <a:p>
            <a:pPr algn="just">
              <a:buNone/>
            </a:pPr>
            <a:r>
              <a:rPr lang="ru-RU" dirty="0" err="1" smtClean="0">
                <a:latin typeface="Times New Roman" pitchFamily="18" charset="0"/>
                <a:ea typeface="Batang" pitchFamily="18" charset="-127"/>
                <a:cs typeface="Times New Roman" pitchFamily="18" charset="0"/>
              </a:rPr>
              <a:t>дзвоникоподібній</a:t>
            </a:r>
            <a:r>
              <a:rPr lang="ru-RU"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формі</a:t>
            </a:r>
            <a:r>
              <a:rPr lang="ru-RU"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віночка</a:t>
            </a:r>
            <a:r>
              <a:rPr lang="ru-RU" dirty="0" smtClean="0">
                <a:latin typeface="Times New Roman" pitchFamily="18" charset="0"/>
                <a:ea typeface="Batang" pitchFamily="18" charset="-127"/>
                <a:cs typeface="Times New Roman" pitchFamily="18" charset="0"/>
              </a:rPr>
              <a:t> </a:t>
            </a:r>
            <a:r>
              <a:rPr lang="ru-RU" dirty="0" err="1" smtClean="0">
                <a:latin typeface="Times New Roman" pitchFamily="18" charset="0"/>
                <a:ea typeface="Batang" pitchFamily="18" charset="-127"/>
                <a:cs typeface="Times New Roman" pitchFamily="18" charset="0"/>
              </a:rPr>
              <a:t>квітки</a:t>
            </a:r>
            <a:r>
              <a:rPr lang="ru-RU" dirty="0" smtClean="0">
                <a:latin typeface="Times New Roman" pitchFamily="18" charset="0"/>
                <a:ea typeface="Batang" pitchFamily="18" charset="-127"/>
                <a:cs typeface="Times New Roman" pitchFamily="18" charset="0"/>
              </a:rPr>
              <a:t>.</a:t>
            </a:r>
            <a:endParaRPr lang="uk-UA" dirty="0" smtClean="0">
              <a:latin typeface="Times New Roman" pitchFamily="18" charset="0"/>
              <a:ea typeface="Batang" pitchFamily="18" charset="-127"/>
              <a:cs typeface="Times New Roman" pitchFamily="18" charset="0"/>
            </a:endParaRPr>
          </a:p>
          <a:p>
            <a:pPr algn="just">
              <a:buNone/>
            </a:pPr>
            <a:r>
              <a:rPr lang="ru-RU" dirty="0" smtClean="0">
                <a:latin typeface="Times New Roman" pitchFamily="18" charset="0"/>
                <a:ea typeface="Batang" pitchFamily="18" charset="-127"/>
                <a:cs typeface="Times New Roman" pitchFamily="18" charset="0"/>
              </a:rPr>
              <a:t> </a:t>
            </a:r>
            <a:endParaRPr lang="uk-UA" dirty="0" smtClean="0">
              <a:latin typeface="Times New Roman" pitchFamily="18" charset="0"/>
              <a:ea typeface="Batang" pitchFamily="18" charset="-127"/>
              <a:cs typeface="Times New Roman" pitchFamily="18" charset="0"/>
            </a:endParaRPr>
          </a:p>
          <a:p>
            <a:endParaRPr lang="uk-UA" dirty="0"/>
          </a:p>
        </p:txBody>
      </p:sp>
      <p:pic>
        <p:nvPicPr>
          <p:cNvPr id="5" name="Рисунок 4" descr="http://c-31.flowers.on-planet.net/bin/648/IuHQyV9R.jpg"/>
          <p:cNvPicPr/>
          <p:nvPr/>
        </p:nvPicPr>
        <p:blipFill>
          <a:blip r:embed="rId2" cstate="print"/>
          <a:srcRect/>
          <a:stretch>
            <a:fillRect/>
          </a:stretch>
        </p:blipFill>
        <p:spPr bwMode="auto">
          <a:xfrm>
            <a:off x="6477000" y="5105400"/>
            <a:ext cx="2073275" cy="1524001"/>
          </a:xfrm>
          <a:prstGeom prst="rect">
            <a:avLst/>
          </a:prstGeom>
          <a:noFill/>
          <a:ln w="9525">
            <a:noFill/>
            <a:miter lim="800000"/>
            <a:headEnd/>
            <a:tailEnd/>
          </a:ln>
        </p:spPr>
      </p:pic>
      <p:pic>
        <p:nvPicPr>
          <p:cNvPr id="6" name="Рисунок 5" descr="http://s-sad.com/nas_kvity/img/dzvonyk_karpatckyj_sumish.jpg"/>
          <p:cNvPicPr/>
          <p:nvPr/>
        </p:nvPicPr>
        <p:blipFill>
          <a:blip r:embed="rId3" cstate="print"/>
          <a:srcRect/>
          <a:stretch>
            <a:fillRect/>
          </a:stretch>
        </p:blipFill>
        <p:spPr bwMode="auto">
          <a:xfrm>
            <a:off x="762000" y="5105400"/>
            <a:ext cx="1819141" cy="1447800"/>
          </a:xfrm>
          <a:prstGeom prst="rect">
            <a:avLst/>
          </a:prstGeom>
          <a:noFill/>
          <a:ln w="9525">
            <a:noFill/>
            <a:miter lim="800000"/>
            <a:headEnd/>
            <a:tailEnd/>
          </a:ln>
        </p:spPr>
      </p:pic>
      <p:pic>
        <p:nvPicPr>
          <p:cNvPr id="7" name="Рисунок 6" descr="http://yak-prosto.com/images/c/6/yak-namalyuvati-kvitku-dzvinochka.jpg"/>
          <p:cNvPicPr/>
          <p:nvPr/>
        </p:nvPicPr>
        <p:blipFill>
          <a:blip r:embed="rId4" cstate="print"/>
          <a:srcRect/>
          <a:stretch>
            <a:fillRect/>
          </a:stretch>
        </p:blipFill>
        <p:spPr bwMode="auto">
          <a:xfrm>
            <a:off x="2895600" y="5029200"/>
            <a:ext cx="2971800" cy="1590675"/>
          </a:xfrm>
          <a:prstGeom prst="rect">
            <a:avLst/>
          </a:prstGeom>
          <a:noFill/>
          <a:ln w="9525">
            <a:noFill/>
            <a:miter lim="800000"/>
            <a:headEnd/>
            <a:tailEnd/>
          </a:ln>
        </p:spPr>
      </p:pic>
      <p:sp>
        <p:nvSpPr>
          <p:cNvPr id="8" name="TextBox 7"/>
          <p:cNvSpPr txBox="1"/>
          <p:nvPr/>
        </p:nvSpPr>
        <p:spPr>
          <a:xfrm>
            <a:off x="228600" y="6629400"/>
            <a:ext cx="3200400" cy="815608"/>
          </a:xfrm>
          <a:prstGeom prst="rect">
            <a:avLst/>
          </a:prstGeom>
          <a:noFill/>
        </p:spPr>
        <p:txBody>
          <a:bodyPr wrap="square" rtlCol="0">
            <a:spAutoFit/>
          </a:bodyPr>
          <a:lstStyle/>
          <a:p>
            <a:r>
              <a:rPr lang="uk-UA" sz="1100" b="1" dirty="0" err="1" smtClean="0">
                <a:latin typeface="Batang" pitchFamily="18" charset="-127"/>
                <a:ea typeface="Batang" pitchFamily="18" charset="-127"/>
              </a:rPr>
              <a:t>Казімірова</a:t>
            </a:r>
            <a:r>
              <a:rPr lang="uk-UA" sz="1100" b="1" dirty="0" smtClean="0">
                <a:latin typeface="Batang" pitchFamily="18" charset="-127"/>
                <a:ea typeface="Batang" pitchFamily="18" charset="-127"/>
              </a:rPr>
              <a:t> В.Д. ЗОШ І-ІІІ ст.№1 м. Славути</a:t>
            </a:r>
          </a:p>
          <a:p>
            <a:endParaRPr lang="uk-UA" dirty="0" smtClean="0"/>
          </a:p>
          <a:p>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2000"/>
                                        <p:tgtEl>
                                          <p:spTgt spid="3">
                                            <p:txEl>
                                              <p:pRg st="1" end="1"/>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solidFill>
                  <a:srgbClr val="C00000"/>
                </a:solidFill>
                <a:latin typeface="Batang" pitchFamily="18" charset="-127"/>
                <a:ea typeface="Batang" pitchFamily="18" charset="-127"/>
              </a:rPr>
              <a:t>З яких квітів не можна складати букети ?</a:t>
            </a:r>
            <a:endParaRPr lang="uk-UA" b="1" dirty="0">
              <a:solidFill>
                <a:srgbClr val="C00000"/>
              </a:solidFill>
              <a:latin typeface="Batang" pitchFamily="18" charset="-127"/>
              <a:ea typeface="Batang" pitchFamily="18" charset="-127"/>
            </a:endParaRPr>
          </a:p>
        </p:txBody>
      </p:sp>
      <p:pic>
        <p:nvPicPr>
          <p:cNvPr id="4" name="Місце для вмісту 3" descr="http://naiz1.pp.net.ua/_nw/6/10649062.jpg"/>
          <p:cNvPicPr>
            <a:picLocks noGrp="1"/>
          </p:cNvPicPr>
          <p:nvPr>
            <p:ph idx="1"/>
          </p:nvPr>
        </p:nvPicPr>
        <p:blipFill>
          <a:blip r:embed="rId2" cstate="print"/>
          <a:srcRect/>
          <a:stretch>
            <a:fillRect/>
          </a:stretch>
        </p:blipFill>
        <p:spPr bwMode="auto">
          <a:xfrm>
            <a:off x="5899806" y="1524000"/>
            <a:ext cx="2939394" cy="2163763"/>
          </a:xfrm>
          <a:prstGeom prst="rect">
            <a:avLst/>
          </a:prstGeom>
          <a:noFill/>
          <a:ln w="9525">
            <a:noFill/>
            <a:miter lim="800000"/>
            <a:headEnd/>
            <a:tailEnd/>
          </a:ln>
        </p:spPr>
      </p:pic>
      <p:pic>
        <p:nvPicPr>
          <p:cNvPr id="5" name="Рисунок 4" descr="http://kwitka.ucoz.ua/_ph/2/2/206807118.jpg"/>
          <p:cNvPicPr/>
          <p:nvPr/>
        </p:nvPicPr>
        <p:blipFill>
          <a:blip r:embed="rId3" cstate="print"/>
          <a:srcRect/>
          <a:stretch>
            <a:fillRect/>
          </a:stretch>
        </p:blipFill>
        <p:spPr bwMode="auto">
          <a:xfrm>
            <a:off x="3048000" y="1524000"/>
            <a:ext cx="2590800" cy="2133600"/>
          </a:xfrm>
          <a:prstGeom prst="rect">
            <a:avLst/>
          </a:prstGeom>
          <a:noFill/>
          <a:ln w="9525">
            <a:noFill/>
            <a:miter lim="800000"/>
            <a:headEnd/>
            <a:tailEnd/>
          </a:ln>
        </p:spPr>
      </p:pic>
      <p:pic>
        <p:nvPicPr>
          <p:cNvPr id="6" name="Рисунок 5" descr="http://school.xvatit.com/images/3/30/V8.JPEG"/>
          <p:cNvPicPr/>
          <p:nvPr/>
        </p:nvPicPr>
        <p:blipFill>
          <a:blip r:embed="rId4" cstate="print"/>
          <a:srcRect/>
          <a:stretch>
            <a:fillRect/>
          </a:stretch>
        </p:blipFill>
        <p:spPr bwMode="auto">
          <a:xfrm>
            <a:off x="228600" y="1524000"/>
            <a:ext cx="2543846" cy="2133600"/>
          </a:xfrm>
          <a:prstGeom prst="rect">
            <a:avLst/>
          </a:prstGeom>
          <a:noFill/>
          <a:ln w="9525">
            <a:noFill/>
            <a:miter lim="800000"/>
            <a:headEnd/>
            <a:tailEnd/>
          </a:ln>
        </p:spPr>
      </p:pic>
      <p:pic>
        <p:nvPicPr>
          <p:cNvPr id="1026" name="Picture 2" descr="http://os1.i.ua/3/1/3342880_a34fb35a.jpg"/>
          <p:cNvPicPr>
            <a:picLocks noChangeAspect="1" noChangeArrowheads="1"/>
          </p:cNvPicPr>
          <p:nvPr/>
        </p:nvPicPr>
        <p:blipFill>
          <a:blip r:embed="rId5" cstate="print"/>
          <a:srcRect/>
          <a:stretch>
            <a:fillRect/>
          </a:stretch>
        </p:blipFill>
        <p:spPr bwMode="auto">
          <a:xfrm>
            <a:off x="3276600" y="3810000"/>
            <a:ext cx="2135352" cy="2852601"/>
          </a:xfrm>
          <a:prstGeom prst="rect">
            <a:avLst/>
          </a:prstGeom>
          <a:noFill/>
        </p:spPr>
      </p:pic>
      <p:pic>
        <p:nvPicPr>
          <p:cNvPr id="8" name="Рисунок 7" descr="http://www.botsad.zp.ua/photo_ar/gal_bs/vesna_17_05_10.jpg"/>
          <p:cNvPicPr/>
          <p:nvPr/>
        </p:nvPicPr>
        <p:blipFill>
          <a:blip r:embed="rId6" cstate="print"/>
          <a:srcRect/>
          <a:stretch>
            <a:fillRect/>
          </a:stretch>
        </p:blipFill>
        <p:spPr bwMode="auto">
          <a:xfrm>
            <a:off x="304800" y="4267200"/>
            <a:ext cx="2425789" cy="1981200"/>
          </a:xfrm>
          <a:prstGeom prst="rect">
            <a:avLst/>
          </a:prstGeom>
          <a:noFill/>
          <a:ln w="9525">
            <a:noFill/>
            <a:miter lim="800000"/>
            <a:headEnd/>
            <a:tailEnd/>
          </a:ln>
        </p:spPr>
      </p:pic>
      <p:pic>
        <p:nvPicPr>
          <p:cNvPr id="9" name="Рисунок 8" descr="http://www.vseodetyah.com/editorfiles/tulpan-5(1).jpg"/>
          <p:cNvPicPr/>
          <p:nvPr/>
        </p:nvPicPr>
        <p:blipFill>
          <a:blip r:embed="rId7" cstate="print"/>
          <a:srcRect/>
          <a:stretch>
            <a:fillRect/>
          </a:stretch>
        </p:blipFill>
        <p:spPr bwMode="auto">
          <a:xfrm>
            <a:off x="5867400" y="4267200"/>
            <a:ext cx="2819400" cy="1981200"/>
          </a:xfrm>
          <a:prstGeom prst="rect">
            <a:avLst/>
          </a:prstGeom>
          <a:noFill/>
          <a:ln w="9525">
            <a:noFill/>
            <a:miter lim="800000"/>
            <a:headEnd/>
            <a:tailEnd/>
          </a:ln>
        </p:spPr>
      </p:pic>
      <p:sp>
        <p:nvSpPr>
          <p:cNvPr id="10" name="TextBox 9"/>
          <p:cNvSpPr txBox="1"/>
          <p:nvPr/>
        </p:nvSpPr>
        <p:spPr>
          <a:xfrm>
            <a:off x="5638800" y="6553200"/>
            <a:ext cx="3505200" cy="600164"/>
          </a:xfrm>
          <a:prstGeom prst="rect">
            <a:avLst/>
          </a:prstGeom>
          <a:noFill/>
        </p:spPr>
        <p:txBody>
          <a:bodyPr wrap="square" rtlCol="0">
            <a:spAutoFit/>
          </a:bodyPr>
          <a:lstStyle/>
          <a:p>
            <a:r>
              <a:rPr lang="uk-UA" sz="1100" b="1" dirty="0" err="1" smtClean="0">
                <a:latin typeface="Batang" pitchFamily="18" charset="-127"/>
                <a:ea typeface="Batang" pitchFamily="18" charset="-127"/>
              </a:rPr>
              <a:t>Казімірова</a:t>
            </a:r>
            <a:r>
              <a:rPr lang="uk-UA" sz="1100" b="1" dirty="0" smtClean="0">
                <a:latin typeface="Batang" pitchFamily="18" charset="-127"/>
                <a:ea typeface="Batang" pitchFamily="18" charset="-127"/>
              </a:rPr>
              <a:t> В.Д. ЗОШ І-ІІІ ст.№1 м. Славути</a:t>
            </a:r>
          </a:p>
          <a:p>
            <a:endParaRPr lang="uk-UA" sz="1100" dirty="0" smtClean="0"/>
          </a:p>
          <a:p>
            <a:endParaRPr lang="uk-UA"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8400"/>
                            </p:stCondLst>
                            <p:childTnLst>
                              <p:par>
                                <p:cTn id="11" presetID="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89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par>
                          <p:cTn id="19" fill="hold">
                            <p:stCondLst>
                              <p:cond delay="10900"/>
                            </p:stCondLst>
                            <p:childTnLst>
                              <p:par>
                                <p:cTn id="20" presetID="18" presetClass="entr" presetSubtype="1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Left)">
                                      <p:cBhvr>
                                        <p:cTn id="22" dur="500"/>
                                        <p:tgtEl>
                                          <p:spTgt spid="4"/>
                                        </p:tgtEl>
                                      </p:cBhvr>
                                    </p:animEffect>
                                  </p:childTnLst>
                                </p:cTn>
                              </p:par>
                            </p:childTnLst>
                          </p:cTn>
                        </p:par>
                        <p:par>
                          <p:cTn id="23" fill="hold">
                            <p:stCondLst>
                              <p:cond delay="11400"/>
                            </p:stCondLst>
                            <p:childTnLst>
                              <p:par>
                                <p:cTn id="24" presetID="13" presetClass="entr" presetSubtype="16"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plus(in)">
                                      <p:cBhvr>
                                        <p:cTn id="26" dur="2000"/>
                                        <p:tgtEl>
                                          <p:spTgt spid="8"/>
                                        </p:tgtEl>
                                      </p:cBhvr>
                                    </p:animEffect>
                                  </p:childTnLst>
                                </p:cTn>
                              </p:par>
                            </p:childTnLst>
                          </p:cTn>
                        </p:par>
                        <p:par>
                          <p:cTn id="27" fill="hold">
                            <p:stCondLst>
                              <p:cond delay="13400"/>
                            </p:stCondLst>
                            <p:childTnLst>
                              <p:par>
                                <p:cTn id="28" presetID="55" presetClass="entr" presetSubtype="0" fill="hold" nodeType="afterEffect">
                                  <p:stCondLst>
                                    <p:cond delay="0"/>
                                  </p:stCondLst>
                                  <p:childTnLst>
                                    <p:set>
                                      <p:cBhvr>
                                        <p:cTn id="29" dur="1" fill="hold">
                                          <p:stCondLst>
                                            <p:cond delay="0"/>
                                          </p:stCondLst>
                                        </p:cTn>
                                        <p:tgtEl>
                                          <p:spTgt spid="1026"/>
                                        </p:tgtEl>
                                        <p:attrNameLst>
                                          <p:attrName>style.visibility</p:attrName>
                                        </p:attrNameLst>
                                      </p:cBhvr>
                                      <p:to>
                                        <p:strVal val="visible"/>
                                      </p:to>
                                    </p:set>
                                    <p:anim calcmode="lin" valueType="num">
                                      <p:cBhvr>
                                        <p:cTn id="30" dur="1000" fill="hold"/>
                                        <p:tgtEl>
                                          <p:spTgt spid="1026"/>
                                        </p:tgtEl>
                                        <p:attrNameLst>
                                          <p:attrName>ppt_w</p:attrName>
                                        </p:attrNameLst>
                                      </p:cBhvr>
                                      <p:tavLst>
                                        <p:tav tm="0">
                                          <p:val>
                                            <p:strVal val="#ppt_w*0.70"/>
                                          </p:val>
                                        </p:tav>
                                        <p:tav tm="100000">
                                          <p:val>
                                            <p:strVal val="#ppt_w"/>
                                          </p:val>
                                        </p:tav>
                                      </p:tavLst>
                                    </p:anim>
                                    <p:anim calcmode="lin" valueType="num">
                                      <p:cBhvr>
                                        <p:cTn id="31" dur="1000" fill="hold"/>
                                        <p:tgtEl>
                                          <p:spTgt spid="1026"/>
                                        </p:tgtEl>
                                        <p:attrNameLst>
                                          <p:attrName>ppt_h</p:attrName>
                                        </p:attrNameLst>
                                      </p:cBhvr>
                                      <p:tavLst>
                                        <p:tav tm="0">
                                          <p:val>
                                            <p:strVal val="#ppt_h"/>
                                          </p:val>
                                        </p:tav>
                                        <p:tav tm="100000">
                                          <p:val>
                                            <p:strVal val="#ppt_h"/>
                                          </p:val>
                                        </p:tav>
                                      </p:tavLst>
                                    </p:anim>
                                    <p:animEffect transition="in" filter="fade">
                                      <p:cBhvr>
                                        <p:cTn id="32" dur="1000"/>
                                        <p:tgtEl>
                                          <p:spTgt spid="1026"/>
                                        </p:tgtEl>
                                      </p:cBhvr>
                                    </p:animEffect>
                                  </p:childTnLst>
                                </p:cTn>
                              </p:par>
                            </p:childTnLst>
                          </p:cTn>
                        </p:par>
                        <p:par>
                          <p:cTn id="33" fill="hold">
                            <p:stCondLst>
                              <p:cond delay="14400"/>
                            </p:stCondLst>
                            <p:childTnLst>
                              <p:par>
                                <p:cTn id="34" presetID="8" presetClass="entr" presetSubtype="16"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amond(in)">
                                      <p:cBhvr>
                                        <p:cTn id="3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rgbClr val="002060"/>
                </a:solidFill>
                <a:latin typeface="Batang" pitchFamily="18" charset="-127"/>
                <a:ea typeface="Batang" pitchFamily="18" charset="-127"/>
              </a:rPr>
              <a:t>Відгадай</a:t>
            </a:r>
            <a:endParaRPr lang="uk-UA" b="1" dirty="0">
              <a:solidFill>
                <a:srgbClr val="002060"/>
              </a:solidFill>
              <a:latin typeface="Batang" pitchFamily="18" charset="-127"/>
              <a:ea typeface="Batang" pitchFamily="18" charset="-127"/>
            </a:endParaRPr>
          </a:p>
        </p:txBody>
      </p:sp>
      <p:sp>
        <p:nvSpPr>
          <p:cNvPr id="3" name="Місце для вмісту 2"/>
          <p:cNvSpPr>
            <a:spLocks noGrp="1"/>
          </p:cNvSpPr>
          <p:nvPr>
            <p:ph idx="1"/>
          </p:nvPr>
        </p:nvSpPr>
        <p:spPr>
          <a:xfrm>
            <a:off x="381000" y="1524000"/>
            <a:ext cx="8534400" cy="5029200"/>
          </a:xfrm>
        </p:spPr>
        <p:txBody>
          <a:bodyPr>
            <a:normAutofit fontScale="92500" lnSpcReduction="10000"/>
          </a:bodyPr>
          <a:lstStyle/>
          <a:p>
            <a:pPr>
              <a:buNone/>
            </a:pPr>
            <a:r>
              <a:rPr lang="ru-RU" sz="2200" b="1" dirty="0" err="1" smtClean="0">
                <a:solidFill>
                  <a:srgbClr val="7030A0"/>
                </a:solidFill>
                <a:latin typeface="Batang" pitchFamily="18" charset="-127"/>
                <a:ea typeface="Batang" pitchFamily="18" charset="-127"/>
              </a:rPr>
              <a:t>Хоч</a:t>
            </a:r>
            <a:r>
              <a:rPr lang="ru-RU" sz="2200" b="1" dirty="0" smtClean="0">
                <a:solidFill>
                  <a:srgbClr val="7030A0"/>
                </a:solidFill>
                <a:latin typeface="Batang" pitchFamily="18" charset="-127"/>
                <a:ea typeface="Batang" pitchFamily="18" charset="-127"/>
              </a:rPr>
              <a:t> </a:t>
            </a:r>
            <a:r>
              <a:rPr lang="ru-RU" sz="2200" b="1" dirty="0" err="1" smtClean="0">
                <a:solidFill>
                  <a:srgbClr val="7030A0"/>
                </a:solidFill>
                <a:latin typeface="Batang" pitchFamily="18" charset="-127"/>
                <a:ea typeface="Batang" pitchFamily="18" charset="-127"/>
              </a:rPr>
              <a:t>і</a:t>
            </a:r>
            <a:r>
              <a:rPr lang="ru-RU" sz="2200" b="1" dirty="0" smtClean="0">
                <a:solidFill>
                  <a:srgbClr val="7030A0"/>
                </a:solidFill>
                <a:latin typeface="Batang" pitchFamily="18" charset="-127"/>
                <a:ea typeface="Batang" pitchFamily="18" charset="-127"/>
              </a:rPr>
              <a:t> схожий </a:t>
            </a:r>
            <a:r>
              <a:rPr lang="ru-RU" sz="2200" b="1" dirty="0" err="1" smtClean="0">
                <a:solidFill>
                  <a:srgbClr val="7030A0"/>
                </a:solidFill>
                <a:latin typeface="Batang" pitchFamily="18" charset="-127"/>
                <a:ea typeface="Batang" pitchFamily="18" charset="-127"/>
              </a:rPr>
              <a:t>він</a:t>
            </a:r>
            <a:r>
              <a:rPr lang="ru-RU" sz="2200" b="1" dirty="0" smtClean="0">
                <a:solidFill>
                  <a:srgbClr val="7030A0"/>
                </a:solidFill>
                <a:latin typeface="Batang" pitchFamily="18" charset="-127"/>
                <a:ea typeface="Batang" pitchFamily="18" charset="-127"/>
              </a:rPr>
              <a:t> на </a:t>
            </a:r>
            <a:r>
              <a:rPr lang="ru-RU" sz="2200" b="1" dirty="0" err="1" smtClean="0">
                <a:solidFill>
                  <a:srgbClr val="7030A0"/>
                </a:solidFill>
                <a:latin typeface="Batang" pitchFamily="18" charset="-127"/>
                <a:ea typeface="Batang" pitchFamily="18" charset="-127"/>
              </a:rPr>
              <a:t>дзвоник</a:t>
            </a:r>
            <a:r>
              <a:rPr lang="ru-RU" sz="2200" b="1" dirty="0" smtClean="0">
                <a:solidFill>
                  <a:srgbClr val="7030A0"/>
                </a:solidFill>
                <a:latin typeface="Batang" pitchFamily="18" charset="-127"/>
                <a:ea typeface="Batang" pitchFamily="18" charset="-127"/>
              </a:rPr>
              <a:t>,   </a:t>
            </a:r>
          </a:p>
          <a:p>
            <a:pPr>
              <a:buNone/>
            </a:pPr>
            <a:r>
              <a:rPr lang="ru-RU" sz="2200" b="1" dirty="0" smtClean="0">
                <a:solidFill>
                  <a:srgbClr val="7030A0"/>
                </a:solidFill>
                <a:latin typeface="Batang" pitchFamily="18" charset="-127"/>
                <a:ea typeface="Batang" pitchFamily="18" charset="-127"/>
              </a:rPr>
              <a:t>Та </a:t>
            </a:r>
            <a:r>
              <a:rPr lang="ru-RU" sz="2200" b="1" dirty="0" err="1" smtClean="0">
                <a:solidFill>
                  <a:srgbClr val="7030A0"/>
                </a:solidFill>
                <a:latin typeface="Batang" pitchFamily="18" charset="-127"/>
                <a:ea typeface="Batang" pitchFamily="18" charset="-127"/>
              </a:rPr>
              <a:t>тихесенько</a:t>
            </a:r>
            <a:r>
              <a:rPr lang="ru-RU" sz="2200" b="1" dirty="0" smtClean="0">
                <a:solidFill>
                  <a:srgbClr val="7030A0"/>
                </a:solidFill>
                <a:latin typeface="Batang" pitchFamily="18" charset="-127"/>
                <a:ea typeface="Batang" pitchFamily="18" charset="-127"/>
              </a:rPr>
              <a:t> </a:t>
            </a:r>
            <a:r>
              <a:rPr lang="ru-RU" sz="2200" b="1" dirty="0" err="1" smtClean="0">
                <a:solidFill>
                  <a:srgbClr val="7030A0"/>
                </a:solidFill>
                <a:latin typeface="Batang" pitchFamily="18" charset="-127"/>
                <a:ea typeface="Batang" pitchFamily="18" charset="-127"/>
              </a:rPr>
              <a:t>стоїть</a:t>
            </a:r>
            <a:r>
              <a:rPr lang="ru-RU" sz="2200" b="1" dirty="0" smtClean="0">
                <a:solidFill>
                  <a:srgbClr val="7030A0"/>
                </a:solidFill>
                <a:latin typeface="Batang" pitchFamily="18" charset="-127"/>
                <a:ea typeface="Batang" pitchFamily="18" charset="-127"/>
              </a:rPr>
              <a:t>. </a:t>
            </a:r>
          </a:p>
          <a:p>
            <a:pPr>
              <a:buNone/>
            </a:pPr>
            <a:r>
              <a:rPr lang="ru-RU" sz="2200" b="1" dirty="0" smtClean="0">
                <a:solidFill>
                  <a:srgbClr val="7030A0"/>
                </a:solidFill>
                <a:latin typeface="Batang" pitchFamily="18" charset="-127"/>
                <a:ea typeface="Batang" pitchFamily="18" charset="-127"/>
              </a:rPr>
              <a:t> </a:t>
            </a:r>
            <a:r>
              <a:rPr lang="ru-RU" sz="2200" b="1" dirty="0" err="1" smtClean="0">
                <a:solidFill>
                  <a:srgbClr val="7030A0"/>
                </a:solidFill>
                <a:latin typeface="Batang" pitchFamily="18" charset="-127"/>
                <a:ea typeface="Batang" pitchFamily="18" charset="-127"/>
              </a:rPr>
              <a:t>Скільки</a:t>
            </a:r>
            <a:r>
              <a:rPr lang="ru-RU" sz="2200" b="1" dirty="0" smtClean="0">
                <a:solidFill>
                  <a:srgbClr val="7030A0"/>
                </a:solidFill>
                <a:latin typeface="Batang" pitchFamily="18" charset="-127"/>
                <a:ea typeface="Batang" pitchFamily="18" charset="-127"/>
              </a:rPr>
              <a:t> б я не </a:t>
            </a:r>
            <a:r>
              <a:rPr lang="ru-RU" sz="2200" b="1" dirty="0" err="1" smtClean="0">
                <a:solidFill>
                  <a:srgbClr val="7030A0"/>
                </a:solidFill>
                <a:latin typeface="Batang" pitchFamily="18" charset="-127"/>
                <a:ea typeface="Batang" pitchFamily="18" charset="-127"/>
              </a:rPr>
              <a:t>колихала</a:t>
            </a:r>
            <a:r>
              <a:rPr lang="ru-RU" sz="2200" b="1" dirty="0" smtClean="0">
                <a:solidFill>
                  <a:srgbClr val="7030A0"/>
                </a:solidFill>
                <a:latin typeface="Batang" pitchFamily="18" charset="-127"/>
                <a:ea typeface="Batang" pitchFamily="18" charset="-127"/>
              </a:rPr>
              <a:t> -   </a:t>
            </a:r>
          </a:p>
          <a:p>
            <a:pPr>
              <a:buNone/>
            </a:pPr>
            <a:r>
              <a:rPr lang="ru-RU" sz="2200" b="1" dirty="0" smtClean="0">
                <a:solidFill>
                  <a:srgbClr val="7030A0"/>
                </a:solidFill>
                <a:latin typeface="Batang" pitchFamily="18" charset="-127"/>
                <a:ea typeface="Batang" pitchFamily="18" charset="-127"/>
              </a:rPr>
              <a:t> </a:t>
            </a:r>
            <a:r>
              <a:rPr lang="ru-RU" sz="2200" b="1" dirty="0" err="1" smtClean="0">
                <a:solidFill>
                  <a:srgbClr val="7030A0"/>
                </a:solidFill>
                <a:latin typeface="Batang" pitchFamily="18" charset="-127"/>
                <a:ea typeface="Batang" pitchFamily="18" charset="-127"/>
              </a:rPr>
              <a:t>Він</a:t>
            </a:r>
            <a:r>
              <a:rPr lang="ru-RU" sz="2200" b="1" dirty="0" smtClean="0">
                <a:solidFill>
                  <a:srgbClr val="7030A0"/>
                </a:solidFill>
                <a:latin typeface="Batang" pitchFamily="18" charset="-127"/>
                <a:ea typeface="Batang" pitchFamily="18" charset="-127"/>
              </a:rPr>
              <a:t> </a:t>
            </a:r>
            <a:r>
              <a:rPr lang="ru-RU" sz="2200" b="1" dirty="0" err="1" smtClean="0">
                <a:solidFill>
                  <a:srgbClr val="7030A0"/>
                </a:solidFill>
                <a:latin typeface="Batang" pitchFamily="18" charset="-127"/>
                <a:ea typeface="Batang" pitchFamily="18" charset="-127"/>
              </a:rPr>
              <a:t>не</a:t>
            </a:r>
            <a:r>
              <a:rPr lang="ru-RU" sz="2200" b="1" dirty="0" smtClean="0">
                <a:solidFill>
                  <a:srgbClr val="7030A0"/>
                </a:solidFill>
                <a:latin typeface="Batang" pitchFamily="18" charset="-127"/>
                <a:ea typeface="Batang" pitchFamily="18" charset="-127"/>
              </a:rPr>
              <a:t> </a:t>
            </a:r>
            <a:r>
              <a:rPr lang="ru-RU" sz="2200" b="1" dirty="0" err="1" smtClean="0">
                <a:solidFill>
                  <a:srgbClr val="7030A0"/>
                </a:solidFill>
                <a:latin typeface="Batang" pitchFamily="18" charset="-127"/>
                <a:ea typeface="Batang" pitchFamily="18" charset="-127"/>
              </a:rPr>
              <a:t>дзеленчить</a:t>
            </a:r>
            <a:r>
              <a:rPr lang="ru-RU" sz="2200" b="1" dirty="0" smtClean="0">
                <a:solidFill>
                  <a:srgbClr val="7030A0"/>
                </a:solidFill>
                <a:latin typeface="Batang" pitchFamily="18" charset="-127"/>
                <a:ea typeface="Batang" pitchFamily="18" charset="-127"/>
              </a:rPr>
              <a:t>. </a:t>
            </a:r>
          </a:p>
          <a:p>
            <a:pPr>
              <a:buNone/>
            </a:pPr>
            <a:r>
              <a:rPr lang="uk-UA" sz="2200" dirty="0" smtClean="0">
                <a:solidFill>
                  <a:schemeClr val="accent3">
                    <a:lumMod val="50000"/>
                  </a:schemeClr>
                </a:solidFill>
              </a:rPr>
              <a:t>                                                            </a:t>
            </a:r>
            <a:r>
              <a:rPr lang="uk-UA" sz="2400" dirty="0" smtClean="0">
                <a:solidFill>
                  <a:srgbClr val="009900"/>
                </a:solidFill>
                <a:latin typeface="Times New Roman" pitchFamily="18" charset="0"/>
                <a:cs typeface="Times New Roman" pitchFamily="18" charset="0"/>
              </a:rPr>
              <a:t>Перша квіточка весняна   </a:t>
            </a:r>
          </a:p>
          <a:p>
            <a:pPr>
              <a:buNone/>
            </a:pPr>
            <a:r>
              <a:rPr lang="uk-UA" sz="2400" dirty="0" smtClean="0">
                <a:solidFill>
                  <a:srgbClr val="009900"/>
                </a:solidFill>
                <a:latin typeface="Times New Roman" pitchFamily="18" charset="0"/>
                <a:cs typeface="Times New Roman" pitchFamily="18" charset="0"/>
              </a:rPr>
              <a:t>                                                 Тихо під сніжком куняла.    </a:t>
            </a:r>
          </a:p>
          <a:p>
            <a:pPr>
              <a:buNone/>
            </a:pPr>
            <a:r>
              <a:rPr lang="uk-UA" sz="2400" dirty="0" smtClean="0">
                <a:solidFill>
                  <a:srgbClr val="009900"/>
                </a:solidFill>
                <a:latin typeface="Times New Roman" pitchFamily="18" charset="0"/>
                <a:cs typeface="Times New Roman" pitchFamily="18" charset="0"/>
              </a:rPr>
              <a:t>                                                 Дмухнув вітерець тепленький, </a:t>
            </a:r>
          </a:p>
          <a:p>
            <a:pPr>
              <a:buNone/>
            </a:pPr>
            <a:r>
              <a:rPr lang="uk-UA" sz="2400" dirty="0" smtClean="0">
                <a:solidFill>
                  <a:srgbClr val="009900"/>
                </a:solidFill>
                <a:latin typeface="Times New Roman" pitchFamily="18" charset="0"/>
                <a:cs typeface="Times New Roman" pitchFamily="18" charset="0"/>
              </a:rPr>
              <a:t>                                                 І з'явився цвіт біленький. </a:t>
            </a:r>
            <a:br>
              <a:rPr lang="uk-UA" sz="2400" dirty="0" smtClean="0">
                <a:solidFill>
                  <a:srgbClr val="009900"/>
                </a:solidFill>
                <a:latin typeface="Times New Roman" pitchFamily="18" charset="0"/>
                <a:cs typeface="Times New Roman" pitchFamily="18" charset="0"/>
              </a:rPr>
            </a:br>
            <a:endParaRPr lang="uk-UA" sz="2400" dirty="0" smtClean="0">
              <a:solidFill>
                <a:srgbClr val="009900"/>
              </a:solidFill>
              <a:latin typeface="Times New Roman" pitchFamily="18" charset="0"/>
              <a:cs typeface="Times New Roman" pitchFamily="18" charset="0"/>
            </a:endParaRPr>
          </a:p>
          <a:p>
            <a:pPr>
              <a:buNone/>
            </a:pPr>
            <a:endParaRPr lang="ru-RU" sz="2400" dirty="0" smtClean="0">
              <a:solidFill>
                <a:srgbClr val="C00000"/>
              </a:solidFill>
            </a:endParaRPr>
          </a:p>
          <a:p>
            <a:pPr>
              <a:buNone/>
            </a:pPr>
            <a:r>
              <a:rPr lang="ru-RU" sz="2400" dirty="0" smtClean="0">
                <a:solidFill>
                  <a:srgbClr val="C00000"/>
                </a:solidFill>
                <a:latin typeface="Times New Roman" pitchFamily="18" charset="0"/>
                <a:cs typeface="Times New Roman" pitchFamily="18" charset="0"/>
              </a:rPr>
              <a:t>На </a:t>
            </a:r>
            <a:r>
              <a:rPr lang="ru-RU" sz="2400" dirty="0" err="1" smtClean="0">
                <a:solidFill>
                  <a:srgbClr val="C00000"/>
                </a:solidFill>
                <a:latin typeface="Times New Roman" pitchFamily="18" charset="0"/>
                <a:cs typeface="Times New Roman" pitchFamily="18" charset="0"/>
              </a:rPr>
              <a:t>стеблинці</a:t>
            </a:r>
            <a:r>
              <a:rPr lang="ru-RU" sz="2400" dirty="0" smtClean="0">
                <a:solidFill>
                  <a:srgbClr val="C00000"/>
                </a:solidFill>
                <a:latin typeface="Times New Roman" pitchFamily="18" charset="0"/>
                <a:cs typeface="Times New Roman" pitchFamily="18" charset="0"/>
              </a:rPr>
              <a:t> </a:t>
            </a:r>
            <a:r>
              <a:rPr lang="ru-RU" sz="2400" dirty="0" err="1" smtClean="0">
                <a:solidFill>
                  <a:srgbClr val="C00000"/>
                </a:solidFill>
                <a:latin typeface="Times New Roman" pitchFamily="18" charset="0"/>
                <a:cs typeface="Times New Roman" pitchFamily="18" charset="0"/>
              </a:rPr>
              <a:t>волохатій</a:t>
            </a:r>
            <a:r>
              <a:rPr lang="ru-RU" sz="2400" dirty="0" smtClean="0">
                <a:solidFill>
                  <a:srgbClr val="C00000"/>
                </a:solidFill>
                <a:latin typeface="Times New Roman" pitchFamily="18" charset="0"/>
                <a:cs typeface="Times New Roman" pitchFamily="18" charset="0"/>
              </a:rPr>
              <a:t> </a:t>
            </a:r>
          </a:p>
          <a:p>
            <a:pPr>
              <a:buNone/>
            </a:pPr>
            <a:r>
              <a:rPr lang="ru-RU" sz="2400" dirty="0" err="1" smtClean="0">
                <a:solidFill>
                  <a:srgbClr val="C00000"/>
                </a:solidFill>
                <a:latin typeface="Times New Roman" pitchFamily="18" charset="0"/>
                <a:cs typeface="Times New Roman" pitchFamily="18" charset="0"/>
              </a:rPr>
              <a:t>Шість</a:t>
            </a:r>
            <a:r>
              <a:rPr lang="ru-RU" sz="2400" dirty="0" smtClean="0">
                <a:solidFill>
                  <a:srgbClr val="C00000"/>
                </a:solidFill>
                <a:latin typeface="Times New Roman" pitchFamily="18" charset="0"/>
                <a:cs typeface="Times New Roman" pitchFamily="18" charset="0"/>
              </a:rPr>
              <a:t> </a:t>
            </a:r>
            <a:r>
              <a:rPr lang="ru-RU" sz="2400" dirty="0" err="1" smtClean="0">
                <a:solidFill>
                  <a:srgbClr val="C00000"/>
                </a:solidFill>
                <a:latin typeface="Times New Roman" pitchFamily="18" charset="0"/>
                <a:cs typeface="Times New Roman" pitchFamily="18" charset="0"/>
              </a:rPr>
              <a:t>пелюсток</a:t>
            </a:r>
            <a:r>
              <a:rPr lang="ru-RU" sz="2400" dirty="0" smtClean="0">
                <a:solidFill>
                  <a:srgbClr val="C00000"/>
                </a:solidFill>
                <a:latin typeface="Times New Roman" pitchFamily="18" charset="0"/>
                <a:cs typeface="Times New Roman" pitchFamily="18" charset="0"/>
              </a:rPr>
              <a:t> </a:t>
            </a:r>
            <a:r>
              <a:rPr lang="ru-RU" sz="2400" dirty="0" err="1" smtClean="0">
                <a:solidFill>
                  <a:srgbClr val="C00000"/>
                </a:solidFill>
                <a:latin typeface="Times New Roman" pitchFamily="18" charset="0"/>
                <a:cs typeface="Times New Roman" pitchFamily="18" charset="0"/>
              </a:rPr>
              <a:t>лілуватих</a:t>
            </a:r>
            <a:r>
              <a:rPr lang="ru-RU" sz="2400" dirty="0" smtClean="0">
                <a:solidFill>
                  <a:srgbClr val="C00000"/>
                </a:solidFill>
                <a:latin typeface="Times New Roman" pitchFamily="18" charset="0"/>
                <a:cs typeface="Times New Roman" pitchFamily="18" charset="0"/>
              </a:rPr>
              <a:t>. </a:t>
            </a:r>
          </a:p>
          <a:p>
            <a:pPr>
              <a:buNone/>
            </a:pPr>
            <a:r>
              <a:rPr lang="ru-RU" sz="2400" dirty="0" err="1" smtClean="0">
                <a:solidFill>
                  <a:srgbClr val="C00000"/>
                </a:solidFill>
                <a:latin typeface="Times New Roman" pitchFamily="18" charset="0"/>
                <a:cs typeface="Times New Roman" pitchFamily="18" charset="0"/>
              </a:rPr>
              <a:t>Гарна</a:t>
            </a:r>
            <a:r>
              <a:rPr lang="ru-RU" sz="2400" dirty="0" smtClean="0">
                <a:solidFill>
                  <a:srgbClr val="C00000"/>
                </a:solidFill>
                <a:latin typeface="Times New Roman" pitchFamily="18" charset="0"/>
                <a:cs typeface="Times New Roman" pitchFamily="18" charset="0"/>
              </a:rPr>
              <a:t> </a:t>
            </a:r>
            <a:r>
              <a:rPr lang="ru-RU" sz="2400" dirty="0" err="1" smtClean="0">
                <a:solidFill>
                  <a:srgbClr val="C00000"/>
                </a:solidFill>
                <a:latin typeface="Times New Roman" pitchFamily="18" charset="0"/>
                <a:cs typeface="Times New Roman" pitchFamily="18" charset="0"/>
              </a:rPr>
              <a:t>квітка</a:t>
            </a:r>
            <a:r>
              <a:rPr lang="ru-RU" sz="2400" dirty="0" smtClean="0">
                <a:solidFill>
                  <a:srgbClr val="C00000"/>
                </a:solidFill>
                <a:latin typeface="Times New Roman" pitchFamily="18" charset="0"/>
                <a:cs typeface="Times New Roman" pitchFamily="18" charset="0"/>
              </a:rPr>
              <a:t> — </a:t>
            </a:r>
            <a:r>
              <a:rPr lang="ru-RU" sz="2400" dirty="0" err="1" smtClean="0">
                <a:solidFill>
                  <a:srgbClr val="C00000"/>
                </a:solidFill>
                <a:latin typeface="Times New Roman" pitchFamily="18" charset="0"/>
                <a:cs typeface="Times New Roman" pitchFamily="18" charset="0"/>
              </a:rPr>
              <a:t>навіть</a:t>
            </a:r>
            <a:r>
              <a:rPr lang="ru-RU" sz="2400" dirty="0" smtClean="0">
                <a:solidFill>
                  <a:srgbClr val="C00000"/>
                </a:solidFill>
                <a:latin typeface="Times New Roman" pitchFamily="18" charset="0"/>
                <a:cs typeface="Times New Roman" pitchFamily="18" charset="0"/>
              </a:rPr>
              <a:t> в </a:t>
            </a:r>
            <a:r>
              <a:rPr lang="ru-RU" sz="2400" dirty="0" err="1" smtClean="0">
                <a:solidFill>
                  <a:srgbClr val="C00000"/>
                </a:solidFill>
                <a:latin typeface="Times New Roman" pitchFamily="18" charset="0"/>
                <a:cs typeface="Times New Roman" pitchFamily="18" charset="0"/>
              </a:rPr>
              <a:t>сні</a:t>
            </a:r>
            <a:r>
              <a:rPr lang="ru-RU" sz="2400" dirty="0" smtClean="0">
                <a:solidFill>
                  <a:srgbClr val="C00000"/>
                </a:solidFill>
                <a:latin typeface="Times New Roman" pitchFamily="18" charset="0"/>
                <a:cs typeface="Times New Roman" pitchFamily="18" charset="0"/>
              </a:rPr>
              <a:t> </a:t>
            </a:r>
          </a:p>
          <a:p>
            <a:pPr>
              <a:buNone/>
            </a:pPr>
            <a:r>
              <a:rPr lang="ru-RU" sz="2400" dirty="0" err="1" smtClean="0">
                <a:solidFill>
                  <a:srgbClr val="C00000"/>
                </a:solidFill>
                <a:latin typeface="Times New Roman" pitchFamily="18" charset="0"/>
                <a:cs typeface="Times New Roman" pitchFamily="18" charset="0"/>
              </a:rPr>
              <a:t>Усміхається</a:t>
            </a:r>
            <a:r>
              <a:rPr lang="ru-RU" sz="2400" dirty="0" smtClean="0">
                <a:solidFill>
                  <a:srgbClr val="C00000"/>
                </a:solidFill>
                <a:latin typeface="Times New Roman" pitchFamily="18" charset="0"/>
                <a:cs typeface="Times New Roman" pitchFamily="18" charset="0"/>
              </a:rPr>
              <a:t> </a:t>
            </a:r>
            <a:r>
              <a:rPr lang="ru-RU" sz="2400" dirty="0" err="1" smtClean="0">
                <a:solidFill>
                  <a:srgbClr val="C00000"/>
                </a:solidFill>
                <a:latin typeface="Times New Roman" pitchFamily="18" charset="0"/>
                <a:cs typeface="Times New Roman" pitchFamily="18" charset="0"/>
              </a:rPr>
              <a:t>мені</a:t>
            </a:r>
            <a:r>
              <a:rPr lang="ru-RU" sz="2400" dirty="0" smtClean="0">
                <a:solidFill>
                  <a:srgbClr val="C00000"/>
                </a:solidFill>
                <a:latin typeface="Times New Roman" pitchFamily="18" charset="0"/>
                <a:cs typeface="Times New Roman" pitchFamily="18" charset="0"/>
              </a:rPr>
              <a:t>.</a:t>
            </a:r>
            <a:endParaRPr lang="uk-UA" sz="2400" dirty="0">
              <a:solidFill>
                <a:srgbClr val="C00000"/>
              </a:solidFill>
              <a:latin typeface="Times New Roman" pitchFamily="18" charset="0"/>
              <a:cs typeface="Times New Roman" pitchFamily="18" charset="0"/>
            </a:endParaRPr>
          </a:p>
        </p:txBody>
      </p:sp>
      <p:pic>
        <p:nvPicPr>
          <p:cNvPr id="7" name="Рисунок 6" descr="http://bestgif.su/_ph/18/2/465098684.gif"/>
          <p:cNvPicPr/>
          <p:nvPr/>
        </p:nvPicPr>
        <p:blipFill>
          <a:blip r:embed="rId2" cstate="print"/>
          <a:srcRect/>
          <a:stretch>
            <a:fillRect/>
          </a:stretch>
        </p:blipFill>
        <p:spPr bwMode="auto">
          <a:xfrm>
            <a:off x="228600" y="2971800"/>
            <a:ext cx="3352800" cy="1981200"/>
          </a:xfrm>
          <a:prstGeom prst="rect">
            <a:avLst/>
          </a:prstGeom>
          <a:noFill/>
          <a:ln w="9525">
            <a:noFill/>
            <a:miter lim="800000"/>
            <a:headEnd/>
            <a:tailEnd/>
          </a:ln>
        </p:spPr>
      </p:pic>
      <p:pic>
        <p:nvPicPr>
          <p:cNvPr id="8" name="Рисунок 7" descr="http://img1.liveinternet.ru/images/attach/c/4/83/938/83938839_Kolokolchiki.gif"/>
          <p:cNvPicPr/>
          <p:nvPr/>
        </p:nvPicPr>
        <p:blipFill>
          <a:blip r:embed="rId3" cstate="print"/>
          <a:srcRect/>
          <a:stretch>
            <a:fillRect/>
          </a:stretch>
        </p:blipFill>
        <p:spPr bwMode="auto">
          <a:xfrm>
            <a:off x="6553200" y="457200"/>
            <a:ext cx="2057400" cy="2514600"/>
          </a:xfrm>
          <a:prstGeom prst="rect">
            <a:avLst/>
          </a:prstGeom>
          <a:noFill/>
          <a:ln w="9525">
            <a:noFill/>
            <a:miter lim="800000"/>
            <a:headEnd/>
            <a:tailEnd/>
          </a:ln>
        </p:spPr>
      </p:pic>
      <p:pic>
        <p:nvPicPr>
          <p:cNvPr id="9" name="Рисунок 8" descr="http://s2.pic4you.ru/allimage/y2013/04-21/12216/3397822.png"/>
          <p:cNvPicPr/>
          <p:nvPr/>
        </p:nvPicPr>
        <p:blipFill>
          <a:blip r:embed="rId4" cstate="print"/>
          <a:srcRect/>
          <a:stretch>
            <a:fillRect/>
          </a:stretch>
        </p:blipFill>
        <p:spPr bwMode="auto">
          <a:xfrm>
            <a:off x="5867400" y="4038600"/>
            <a:ext cx="2895600" cy="2438400"/>
          </a:xfrm>
          <a:prstGeom prst="rect">
            <a:avLst/>
          </a:prstGeom>
          <a:noFill/>
          <a:ln w="9525">
            <a:noFill/>
            <a:miter lim="800000"/>
            <a:headEnd/>
            <a:tailEnd/>
          </a:ln>
        </p:spPr>
      </p:pic>
      <p:sp>
        <p:nvSpPr>
          <p:cNvPr id="10" name="TextBox 9"/>
          <p:cNvSpPr txBox="1"/>
          <p:nvPr/>
        </p:nvSpPr>
        <p:spPr>
          <a:xfrm>
            <a:off x="5715000" y="6450196"/>
            <a:ext cx="3429000" cy="815608"/>
          </a:xfrm>
          <a:prstGeom prst="rect">
            <a:avLst/>
          </a:prstGeom>
          <a:noFill/>
        </p:spPr>
        <p:txBody>
          <a:bodyPr wrap="square" rtlCol="0">
            <a:spAutoFit/>
          </a:bodyPr>
          <a:lstStyle/>
          <a:p>
            <a:r>
              <a:rPr lang="uk-UA" sz="1100" b="1" dirty="0" err="1" smtClean="0">
                <a:latin typeface="Batang" pitchFamily="18" charset="-127"/>
                <a:ea typeface="Batang" pitchFamily="18" charset="-127"/>
              </a:rPr>
              <a:t>Казімірова</a:t>
            </a:r>
            <a:r>
              <a:rPr lang="uk-UA" sz="1100" b="1" dirty="0" smtClean="0">
                <a:latin typeface="Batang" pitchFamily="18" charset="-127"/>
                <a:ea typeface="Batang" pitchFamily="18" charset="-127"/>
              </a:rPr>
              <a:t> В.Д. ЗОШ І-ІІІ ст.№1 м. Славути</a:t>
            </a:r>
          </a:p>
          <a:p>
            <a:endParaRPr lang="uk-UA" dirty="0" smtClean="0"/>
          </a:p>
          <a:p>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3" presetClass="entr" presetSubtype="1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blinds(horizontal)">
                                      <p:cBhvr>
                                        <p:cTn id="23" dur="500"/>
                                        <p:tgtEl>
                                          <p:spTgt spid="3">
                                            <p:txEl>
                                              <p:pRg st="9" end="9"/>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blinds(horizontal)">
                                      <p:cBhvr>
                                        <p:cTn id="26" dur="500"/>
                                        <p:tgtEl>
                                          <p:spTgt spid="3">
                                            <p:txEl>
                                              <p:pRg st="10" end="1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blinds(horizontal)">
                                      <p:cBhvr>
                                        <p:cTn id="29" dur="500"/>
                                        <p:tgtEl>
                                          <p:spTgt spid="3">
                                            <p:txEl>
                                              <p:pRg st="11" end="11"/>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blinds(horizontal)">
                                      <p:cBhvr>
                                        <p:cTn id="32" dur="500"/>
                                        <p:tgtEl>
                                          <p:spTgt spid="3">
                                            <p:txEl>
                                              <p:pRg st="12" end="12"/>
                                            </p:txEl>
                                          </p:spTgt>
                                        </p:tgtEl>
                                      </p:cBhvr>
                                    </p:animEffect>
                                  </p:childTnLst>
                                </p:cTn>
                              </p:par>
                              <p:par>
                                <p:cTn id="33" presetID="18" presetClass="entr" presetSubtype="12"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strips(downLeft)">
                                      <p:cBhvr>
                                        <p:cTn id="35" dur="500"/>
                                        <p:tgtEl>
                                          <p:spTgt spid="3">
                                            <p:txEl>
                                              <p:pRg st="4" end="4"/>
                                            </p:txEl>
                                          </p:spTgt>
                                        </p:tgtEl>
                                      </p:cBhvr>
                                    </p:animEffect>
                                  </p:childTnLst>
                                </p:cTn>
                              </p:par>
                              <p:par>
                                <p:cTn id="36" presetID="18" presetClass="entr" presetSubtype="12"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strips(downLeft)">
                                      <p:cBhvr>
                                        <p:cTn id="38" dur="500"/>
                                        <p:tgtEl>
                                          <p:spTgt spid="3">
                                            <p:txEl>
                                              <p:pRg st="5" end="5"/>
                                            </p:txEl>
                                          </p:spTgt>
                                        </p:tgtEl>
                                      </p:cBhvr>
                                    </p:animEffect>
                                  </p:childTnLst>
                                </p:cTn>
                              </p:par>
                              <p:par>
                                <p:cTn id="39" presetID="18" presetClass="entr" presetSubtype="12"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strips(downLeft)">
                                      <p:cBhvr>
                                        <p:cTn id="41" dur="500"/>
                                        <p:tgtEl>
                                          <p:spTgt spid="3">
                                            <p:txEl>
                                              <p:pRg st="6" end="6"/>
                                            </p:txEl>
                                          </p:spTgt>
                                        </p:tgtEl>
                                      </p:cBhvr>
                                    </p:animEffect>
                                  </p:childTnLst>
                                </p:cTn>
                              </p:par>
                              <p:par>
                                <p:cTn id="42" presetID="18" presetClass="entr" presetSubtype="12"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strips(downLeft)">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normAutofit/>
          </a:bodyPr>
          <a:lstStyle/>
          <a:p>
            <a:pPr algn="ctr">
              <a:buNone/>
            </a:pPr>
            <a:r>
              <a:rPr lang="uk-UA" sz="4000" dirty="0" smtClean="0">
                <a:solidFill>
                  <a:schemeClr val="tx2">
                    <a:lumMod val="75000"/>
                  </a:schemeClr>
                </a:solidFill>
                <a:latin typeface="Times New Roman" pitchFamily="18" charset="0"/>
                <a:cs typeface="Times New Roman" pitchFamily="18" charset="0"/>
              </a:rPr>
              <a:t>При створенні презентації було використано матеріали з Інтернету</a:t>
            </a:r>
            <a:endParaRPr lang="uk-UA" sz="4000" dirty="0">
              <a:solidFill>
                <a:schemeClr val="tx2">
                  <a:lumMod val="75000"/>
                </a:schemeClr>
              </a:solidFill>
              <a:latin typeface="Times New Roman" pitchFamily="18" charset="0"/>
              <a:cs typeface="Times New Roman" pitchFamily="18" charset="0"/>
            </a:endParaRPr>
          </a:p>
        </p:txBody>
      </p:sp>
      <p:sp>
        <p:nvSpPr>
          <p:cNvPr id="4" name="TextBox 3"/>
          <p:cNvSpPr txBox="1"/>
          <p:nvPr/>
        </p:nvSpPr>
        <p:spPr>
          <a:xfrm>
            <a:off x="5257800" y="6553200"/>
            <a:ext cx="3657600" cy="707886"/>
          </a:xfrm>
          <a:prstGeom prst="rect">
            <a:avLst/>
          </a:prstGeom>
          <a:noFill/>
        </p:spPr>
        <p:txBody>
          <a:bodyPr wrap="square" rtlCol="0">
            <a:spAutoFit/>
          </a:bodyPr>
          <a:lstStyle/>
          <a:p>
            <a:r>
              <a:rPr lang="uk-UA" sz="1100" b="1" dirty="0" err="1" smtClean="0">
                <a:latin typeface="Batang" pitchFamily="18" charset="-127"/>
                <a:ea typeface="Batang" pitchFamily="18" charset="-127"/>
              </a:rPr>
              <a:t>Казімірова</a:t>
            </a:r>
            <a:r>
              <a:rPr lang="uk-UA" sz="1100" b="1" dirty="0" smtClean="0">
                <a:latin typeface="Batang" pitchFamily="18" charset="-127"/>
                <a:ea typeface="Batang" pitchFamily="18" charset="-127"/>
              </a:rPr>
              <a:t> В.Д. ЗОШ І-ІІІ ст.№1 м. Славути</a:t>
            </a:r>
          </a:p>
          <a:p>
            <a:endParaRPr lang="uk-UA" sz="1100" dirty="0" smtClean="0"/>
          </a:p>
          <a:p>
            <a:endParaRPr lang="uk-U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 y="0"/>
            <a:ext cx="8610600" cy="1470025"/>
          </a:xfrm>
        </p:spPr>
        <p:txBody>
          <a:bodyPr>
            <a:normAutofit fontScale="90000"/>
          </a:bodyPr>
          <a:lstStyle/>
          <a:p>
            <a:r>
              <a:rPr lang="uk-UA" b="1" dirty="0" smtClean="0">
                <a:solidFill>
                  <a:srgbClr val="FF0000"/>
                </a:solidFill>
                <a:latin typeface="Batang" pitchFamily="18" charset="-127"/>
                <a:ea typeface="Batang" pitchFamily="18" charset="-127"/>
              </a:rPr>
              <a:t>Горицвіт весняний або адоніс</a:t>
            </a:r>
            <a:r>
              <a:rPr lang="uk-UA" dirty="0" smtClean="0">
                <a:solidFill>
                  <a:srgbClr val="FF0000"/>
                </a:solidFill>
              </a:rPr>
              <a:t/>
            </a:r>
            <a:br>
              <a:rPr lang="uk-UA" dirty="0" smtClean="0">
                <a:solidFill>
                  <a:srgbClr val="FF0000"/>
                </a:solidFill>
              </a:rPr>
            </a:br>
            <a:r>
              <a:rPr lang="ru-RU" sz="2700" b="1" dirty="0" err="1" smtClean="0">
                <a:latin typeface="Times New Roman" pitchFamily="18" charset="0"/>
                <a:ea typeface="Batang" pitchFamily="18" charset="-127"/>
                <a:cs typeface="Times New Roman" pitchFamily="18" charset="0"/>
              </a:rPr>
              <a:t>Горицвіт</a:t>
            </a:r>
            <a:r>
              <a:rPr lang="ru-RU" sz="2700" b="1" dirty="0" smtClean="0">
                <a:latin typeface="Times New Roman" pitchFamily="18" charset="0"/>
                <a:ea typeface="Batang" pitchFamily="18" charset="-127"/>
                <a:cs typeface="Times New Roman" pitchFamily="18" charset="0"/>
              </a:rPr>
              <a:t> — декоративна </a:t>
            </a:r>
            <a:r>
              <a:rPr lang="ru-RU" sz="2700" b="1" dirty="0" err="1" smtClean="0">
                <a:latin typeface="Times New Roman" pitchFamily="18" charset="0"/>
                <a:ea typeface="Batang" pitchFamily="18" charset="-127"/>
                <a:cs typeface="Times New Roman" pitchFamily="18" charset="0"/>
              </a:rPr>
              <a:t>і</a:t>
            </a:r>
            <a:r>
              <a:rPr lang="ru-RU" sz="2700" b="1" dirty="0" smtClean="0">
                <a:latin typeface="Times New Roman" pitchFamily="18" charset="0"/>
                <a:ea typeface="Batang" pitchFamily="18" charset="-127"/>
                <a:cs typeface="Times New Roman" pitchFamily="18" charset="0"/>
              </a:rPr>
              <a:t> </a:t>
            </a:r>
            <a:r>
              <a:rPr lang="ru-RU" sz="2700" b="1" dirty="0" err="1" smtClean="0">
                <a:latin typeface="Times New Roman" pitchFamily="18" charset="0"/>
                <a:ea typeface="Batang" pitchFamily="18" charset="-127"/>
                <a:cs typeface="Times New Roman" pitchFamily="18" charset="0"/>
              </a:rPr>
              <a:t>лікарська</a:t>
            </a:r>
            <a:r>
              <a:rPr lang="ru-RU" sz="2700" b="1" dirty="0" smtClean="0">
                <a:latin typeface="Times New Roman" pitchFamily="18" charset="0"/>
                <a:ea typeface="Batang" pitchFamily="18" charset="-127"/>
                <a:cs typeface="Times New Roman" pitchFamily="18" charset="0"/>
              </a:rPr>
              <a:t> </a:t>
            </a:r>
            <a:r>
              <a:rPr lang="ru-RU" sz="2700" b="1" dirty="0" err="1" smtClean="0">
                <a:latin typeface="Times New Roman" pitchFamily="18" charset="0"/>
                <a:ea typeface="Batang" pitchFamily="18" charset="-127"/>
                <a:cs typeface="Times New Roman" pitchFamily="18" charset="0"/>
              </a:rPr>
              <a:t>рослина</a:t>
            </a:r>
            <a:r>
              <a:rPr lang="ru-RU" sz="2700" b="1" dirty="0" smtClean="0">
                <a:latin typeface="Times New Roman" pitchFamily="18" charset="0"/>
                <a:ea typeface="Batang" pitchFamily="18" charset="-127"/>
                <a:cs typeface="Times New Roman" pitchFamily="18" charset="0"/>
              </a:rPr>
              <a:t> — </a:t>
            </a:r>
            <a:r>
              <a:rPr lang="ru-RU" sz="2700" b="1" dirty="0" err="1" smtClean="0">
                <a:latin typeface="Times New Roman" pitchFamily="18" charset="0"/>
                <a:ea typeface="Batang" pitchFamily="18" charset="-127"/>
                <a:cs typeface="Times New Roman" pitchFamily="18" charset="0"/>
              </a:rPr>
              <a:t>але</a:t>
            </a:r>
            <a:r>
              <a:rPr lang="ru-RU" sz="2700" b="1" dirty="0" smtClean="0">
                <a:latin typeface="Times New Roman" pitchFamily="18" charset="0"/>
                <a:ea typeface="Batang" pitchFamily="18" charset="-127"/>
                <a:cs typeface="Times New Roman" pitchFamily="18" charset="0"/>
              </a:rPr>
              <a:t> </a:t>
            </a:r>
            <a:r>
              <a:rPr lang="ru-RU" sz="2700" b="1" dirty="0" err="1" smtClean="0">
                <a:latin typeface="Times New Roman" pitchFamily="18" charset="0"/>
                <a:ea typeface="Batang" pitchFamily="18" charset="-127"/>
                <a:cs typeface="Times New Roman" pitchFamily="18" charset="0"/>
              </a:rPr>
              <a:t>отруйна</a:t>
            </a:r>
            <a:r>
              <a:rPr lang="ru-RU" sz="2700" b="1" dirty="0" smtClean="0">
                <a:latin typeface="Times New Roman" pitchFamily="18" charset="0"/>
                <a:ea typeface="Batang" pitchFamily="18" charset="-127"/>
                <a:cs typeface="Times New Roman" pitchFamily="18" charset="0"/>
              </a:rPr>
              <a:t>. </a:t>
            </a:r>
            <a:r>
              <a:rPr lang="ru-RU" sz="2700" b="1" dirty="0" smtClean="0">
                <a:latin typeface="Batang" pitchFamily="18" charset="-127"/>
                <a:ea typeface="Batang" pitchFamily="18" charset="-127"/>
              </a:rPr>
              <a:t/>
            </a:r>
            <a:br>
              <a:rPr lang="ru-RU" sz="2700" b="1" dirty="0" smtClean="0">
                <a:latin typeface="Batang" pitchFamily="18" charset="-127"/>
                <a:ea typeface="Batang" pitchFamily="18" charset="-127"/>
              </a:rPr>
            </a:br>
            <a:endParaRPr lang="ru-RU" sz="2700" b="1" dirty="0">
              <a:latin typeface="Batang" pitchFamily="18" charset="-127"/>
              <a:ea typeface="Batang" pitchFamily="18" charset="-127"/>
            </a:endParaRPr>
          </a:p>
        </p:txBody>
      </p:sp>
      <p:sp>
        <p:nvSpPr>
          <p:cNvPr id="3" name="Подзаголовок 2"/>
          <p:cNvSpPr>
            <a:spLocks noGrp="1"/>
          </p:cNvSpPr>
          <p:nvPr>
            <p:ph type="subTitle" idx="1"/>
          </p:nvPr>
        </p:nvSpPr>
        <p:spPr>
          <a:xfrm>
            <a:off x="0" y="4953000"/>
            <a:ext cx="9144000" cy="1905000"/>
          </a:xfrm>
        </p:spPr>
        <p:txBody>
          <a:bodyPr>
            <a:normAutofit/>
          </a:bodyPr>
          <a:lstStyle/>
          <a:p>
            <a:r>
              <a:rPr lang="ru-RU" sz="2800" b="1" dirty="0" err="1" smtClean="0">
                <a:solidFill>
                  <a:srgbClr val="FF3300"/>
                </a:solidFill>
                <a:latin typeface="Times New Roman" pitchFamily="18" charset="0"/>
                <a:ea typeface="Batang" pitchFamily="18" charset="-127"/>
                <a:cs typeface="Times New Roman" pitchFamily="18" charset="0"/>
              </a:rPr>
              <a:t>Народні</a:t>
            </a:r>
            <a:r>
              <a:rPr lang="ru-RU" sz="2800" b="1" dirty="0" smtClean="0">
                <a:solidFill>
                  <a:srgbClr val="FF3300"/>
                </a:solidFill>
                <a:latin typeface="Times New Roman" pitchFamily="18" charset="0"/>
                <a:ea typeface="Batang" pitchFamily="18" charset="-127"/>
                <a:cs typeface="Times New Roman" pitchFamily="18" charset="0"/>
              </a:rPr>
              <a:t> </a:t>
            </a:r>
            <a:r>
              <a:rPr lang="ru-RU" sz="2800" b="1" dirty="0" err="1" smtClean="0">
                <a:solidFill>
                  <a:srgbClr val="FF3300"/>
                </a:solidFill>
                <a:latin typeface="Times New Roman" pitchFamily="18" charset="0"/>
                <a:ea typeface="Batang" pitchFamily="18" charset="-127"/>
                <a:cs typeface="Times New Roman" pitchFamily="18" charset="0"/>
              </a:rPr>
              <a:t>назви</a:t>
            </a:r>
            <a:r>
              <a:rPr lang="ru-RU" sz="2800" b="1" dirty="0" smtClean="0">
                <a:solidFill>
                  <a:srgbClr val="FF3300"/>
                </a:solidFill>
                <a:latin typeface="Times New Roman" pitchFamily="18" charset="0"/>
                <a:ea typeface="Batang" pitchFamily="18" charset="-127"/>
                <a:cs typeface="Times New Roman" pitchFamily="18" charset="0"/>
              </a:rPr>
              <a:t> </a:t>
            </a:r>
            <a:r>
              <a:rPr lang="ru-RU" sz="2800" b="1" dirty="0" err="1" smtClean="0">
                <a:solidFill>
                  <a:srgbClr val="FF3300"/>
                </a:solidFill>
                <a:latin typeface="Times New Roman" pitchFamily="18" charset="0"/>
                <a:ea typeface="Batang" pitchFamily="18" charset="-127"/>
                <a:cs typeface="Times New Roman" pitchFamily="18" charset="0"/>
              </a:rPr>
              <a:t>пов’язані</a:t>
            </a:r>
            <a:r>
              <a:rPr lang="ru-RU" sz="2800" b="1" dirty="0" smtClean="0">
                <a:solidFill>
                  <a:srgbClr val="FF3300"/>
                </a:solidFill>
                <a:latin typeface="Times New Roman" pitchFamily="18" charset="0"/>
                <a:ea typeface="Batang" pitchFamily="18" charset="-127"/>
                <a:cs typeface="Times New Roman" pitchFamily="18" charset="0"/>
              </a:rPr>
              <a:t> </a:t>
            </a:r>
            <a:r>
              <a:rPr lang="ru-RU" sz="2800" b="1" dirty="0" err="1" smtClean="0">
                <a:solidFill>
                  <a:srgbClr val="FF3300"/>
                </a:solidFill>
                <a:latin typeface="Times New Roman" pitchFamily="18" charset="0"/>
                <a:ea typeface="Batang" pitchFamily="18" charset="-127"/>
                <a:cs typeface="Times New Roman" pitchFamily="18" charset="0"/>
              </a:rPr>
              <a:t>з</a:t>
            </a:r>
            <a:r>
              <a:rPr lang="ru-RU" sz="2800" b="1" dirty="0" smtClean="0">
                <a:solidFill>
                  <a:srgbClr val="FF3300"/>
                </a:solidFill>
                <a:latin typeface="Times New Roman" pitchFamily="18" charset="0"/>
                <a:ea typeface="Batang" pitchFamily="18" charset="-127"/>
                <a:cs typeface="Times New Roman" pitchFamily="18" charset="0"/>
              </a:rPr>
              <a:t> </a:t>
            </a:r>
            <a:r>
              <a:rPr lang="ru-RU" sz="2800" b="1" dirty="0" err="1" smtClean="0">
                <a:solidFill>
                  <a:srgbClr val="FF3300"/>
                </a:solidFill>
                <a:latin typeface="Times New Roman" pitchFamily="18" charset="0"/>
                <a:ea typeface="Batang" pitchFamily="18" charset="-127"/>
                <a:cs typeface="Times New Roman" pitchFamily="18" charset="0"/>
              </a:rPr>
              <a:t>яскравістю</a:t>
            </a:r>
            <a:r>
              <a:rPr lang="ru-RU" sz="2800" b="1" dirty="0" smtClean="0">
                <a:solidFill>
                  <a:srgbClr val="FF3300"/>
                </a:solidFill>
                <a:latin typeface="Times New Roman" pitchFamily="18" charset="0"/>
                <a:ea typeface="Batang" pitchFamily="18" charset="-127"/>
                <a:cs typeface="Times New Roman" pitchFamily="18" charset="0"/>
              </a:rPr>
              <a:t> </a:t>
            </a:r>
            <a:r>
              <a:rPr lang="ru-RU" sz="2800" b="1" dirty="0" err="1" smtClean="0">
                <a:solidFill>
                  <a:srgbClr val="FF3300"/>
                </a:solidFill>
                <a:latin typeface="Times New Roman" pitchFamily="18" charset="0"/>
                <a:ea typeface="Batang" pitchFamily="18" charset="-127"/>
                <a:cs typeface="Times New Roman" pitchFamily="18" charset="0"/>
              </a:rPr>
              <a:t>квітки</a:t>
            </a:r>
            <a:r>
              <a:rPr lang="ru-RU" sz="2800" b="1" dirty="0" smtClean="0">
                <a:solidFill>
                  <a:srgbClr val="FF3300"/>
                </a:solidFill>
                <a:latin typeface="Times New Roman" pitchFamily="18" charset="0"/>
                <a:ea typeface="Batang" pitchFamily="18" charset="-127"/>
                <a:cs typeface="Times New Roman" pitchFamily="18" charset="0"/>
              </a:rPr>
              <a:t>: </a:t>
            </a:r>
            <a:r>
              <a:rPr lang="ru-RU" sz="2800" b="1" dirty="0" err="1" smtClean="0">
                <a:solidFill>
                  <a:srgbClr val="FF3300"/>
                </a:solidFill>
                <a:latin typeface="Times New Roman" pitchFamily="18" charset="0"/>
                <a:ea typeface="Batang" pitchFamily="18" charset="-127"/>
                <a:cs typeface="Times New Roman" pitchFamily="18" charset="0"/>
              </a:rPr>
              <a:t>гориквіт</a:t>
            </a:r>
            <a:r>
              <a:rPr lang="ru-RU" sz="2800" b="1" dirty="0" smtClean="0">
                <a:solidFill>
                  <a:srgbClr val="FF3300"/>
                </a:solidFill>
                <a:latin typeface="Times New Roman" pitchFamily="18" charset="0"/>
                <a:ea typeface="Batang" pitchFamily="18" charset="-127"/>
                <a:cs typeface="Times New Roman" pitchFamily="18" charset="0"/>
              </a:rPr>
              <a:t>, </a:t>
            </a:r>
            <a:r>
              <a:rPr lang="ru-RU" sz="2800" b="1" dirty="0" err="1" smtClean="0">
                <a:solidFill>
                  <a:srgbClr val="FF3300"/>
                </a:solidFill>
                <a:latin typeface="Times New Roman" pitchFamily="18" charset="0"/>
                <a:ea typeface="Batang" pitchFamily="18" charset="-127"/>
                <a:cs typeface="Times New Roman" pitchFamily="18" charset="0"/>
              </a:rPr>
              <a:t>пожарна</a:t>
            </a:r>
            <a:r>
              <a:rPr lang="ru-RU" sz="2800" b="1" dirty="0" smtClean="0">
                <a:solidFill>
                  <a:srgbClr val="FF3300"/>
                </a:solidFill>
                <a:latin typeface="Times New Roman" pitchFamily="18" charset="0"/>
                <a:ea typeface="Batang" pitchFamily="18" charset="-127"/>
                <a:cs typeface="Times New Roman" pitchFamily="18" charset="0"/>
              </a:rPr>
              <a:t> </a:t>
            </a:r>
            <a:r>
              <a:rPr lang="ru-RU" sz="2800" b="1" dirty="0" err="1" smtClean="0">
                <a:solidFill>
                  <a:srgbClr val="FF3300"/>
                </a:solidFill>
                <a:latin typeface="Times New Roman" pitchFamily="18" charset="0"/>
                <a:ea typeface="Batang" pitchFamily="18" charset="-127"/>
                <a:cs typeface="Times New Roman" pitchFamily="18" charset="0"/>
              </a:rPr>
              <a:t>квітка</a:t>
            </a:r>
            <a:r>
              <a:rPr lang="ru-RU" sz="2800" b="1" dirty="0" smtClean="0">
                <a:solidFill>
                  <a:srgbClr val="FF3300"/>
                </a:solidFill>
                <a:latin typeface="Times New Roman" pitchFamily="18" charset="0"/>
                <a:ea typeface="Batang" pitchFamily="18" charset="-127"/>
                <a:cs typeface="Times New Roman" pitchFamily="18" charset="0"/>
              </a:rPr>
              <a:t>, </a:t>
            </a:r>
            <a:r>
              <a:rPr lang="ru-RU" sz="2800" b="1" dirty="0" err="1" smtClean="0">
                <a:solidFill>
                  <a:srgbClr val="FF3300"/>
                </a:solidFill>
                <a:latin typeface="Times New Roman" pitchFamily="18" charset="0"/>
                <a:ea typeface="Batang" pitchFamily="18" charset="-127"/>
                <a:cs typeface="Times New Roman" pitchFamily="18" charset="0"/>
              </a:rPr>
              <a:t>жовтоцвіт</a:t>
            </a:r>
            <a:r>
              <a:rPr lang="ru-RU" sz="2800" b="1" dirty="0" smtClean="0">
                <a:solidFill>
                  <a:srgbClr val="FF3300"/>
                </a:solidFill>
                <a:latin typeface="Times New Roman" pitchFamily="18" charset="0"/>
                <a:ea typeface="Batang" pitchFamily="18" charset="-127"/>
                <a:cs typeface="Times New Roman" pitchFamily="18" charset="0"/>
              </a:rPr>
              <a:t>, мак заячий</a:t>
            </a:r>
            <a:r>
              <a:rPr lang="ru-RU" b="1" dirty="0" smtClean="0">
                <a:solidFill>
                  <a:srgbClr val="FF9900"/>
                </a:solidFill>
                <a:latin typeface="Times New Roman" pitchFamily="18" charset="0"/>
                <a:ea typeface="Batang" pitchFamily="18" charset="-127"/>
                <a:cs typeface="Times New Roman" pitchFamily="18" charset="0"/>
              </a:rPr>
              <a:t>.</a:t>
            </a:r>
          </a:p>
          <a:p>
            <a:endParaRPr lang="uk-UA" sz="1200" dirty="0" smtClean="0">
              <a:solidFill>
                <a:srgbClr val="FF9900"/>
              </a:solidFill>
              <a:latin typeface="Batang" pitchFamily="18" charset="-127"/>
              <a:ea typeface="Batang" pitchFamily="18" charset="-127"/>
            </a:endParaRPr>
          </a:p>
          <a:p>
            <a:endParaRPr lang="uk-UA" sz="1200" dirty="0">
              <a:solidFill>
                <a:schemeClr val="tx1"/>
              </a:solidFill>
              <a:latin typeface="Batang" pitchFamily="18" charset="-127"/>
              <a:ea typeface="Batang" pitchFamily="18" charset="-127"/>
            </a:endParaRPr>
          </a:p>
          <a:p>
            <a:r>
              <a:rPr lang="en-US" sz="1200" dirty="0" smtClean="0">
                <a:solidFill>
                  <a:schemeClr val="tx1"/>
                </a:solidFill>
                <a:latin typeface="Batang" pitchFamily="18" charset="-127"/>
                <a:ea typeface="Batang" pitchFamily="18" charset="-127"/>
              </a:rPr>
              <a:t>                                                                                                             </a:t>
            </a:r>
            <a:r>
              <a:rPr lang="uk-UA" sz="1200" dirty="0" err="1" smtClean="0">
                <a:solidFill>
                  <a:schemeClr val="tx1"/>
                </a:solidFill>
                <a:latin typeface="Batang" pitchFamily="18" charset="-127"/>
                <a:ea typeface="Batang" pitchFamily="18" charset="-127"/>
              </a:rPr>
              <a:t>Казімірова</a:t>
            </a:r>
            <a:r>
              <a:rPr lang="uk-UA" sz="1200" dirty="0" smtClean="0">
                <a:solidFill>
                  <a:schemeClr val="tx1"/>
                </a:solidFill>
                <a:latin typeface="Batang" pitchFamily="18" charset="-127"/>
                <a:ea typeface="Batang" pitchFamily="18" charset="-127"/>
              </a:rPr>
              <a:t> В.Д. ЗОШ І-ІІІ ст.№1 м. Славути</a:t>
            </a:r>
          </a:p>
          <a:p>
            <a:endParaRPr lang="ru-RU" b="1" dirty="0" smtClean="0">
              <a:solidFill>
                <a:schemeClr val="tx1"/>
              </a:solidFill>
              <a:latin typeface="Batang" pitchFamily="18" charset="-127"/>
              <a:ea typeface="Batang" pitchFamily="18" charset="-127"/>
            </a:endParaRPr>
          </a:p>
          <a:p>
            <a:pPr algn="l"/>
            <a:endParaRPr lang="ru-RU" sz="1200" b="1" dirty="0" smtClean="0">
              <a:solidFill>
                <a:schemeClr val="tx1"/>
              </a:solidFill>
              <a:latin typeface="Batang" pitchFamily="18" charset="-127"/>
              <a:ea typeface="Batang" pitchFamily="18" charset="-127"/>
            </a:endParaRPr>
          </a:p>
          <a:p>
            <a:endParaRPr lang="ru-RU" b="1" dirty="0">
              <a:solidFill>
                <a:schemeClr val="tx1"/>
              </a:solidFill>
              <a:latin typeface="Batang" pitchFamily="18" charset="-127"/>
              <a:ea typeface="Batang" pitchFamily="18" charset="-127"/>
            </a:endParaRPr>
          </a:p>
        </p:txBody>
      </p:sp>
      <p:pic>
        <p:nvPicPr>
          <p:cNvPr id="4" name="irc_mi" descr="http://medprep.info/img/herb/974_1033_2.jpg"/>
          <p:cNvPicPr/>
          <p:nvPr/>
        </p:nvPicPr>
        <p:blipFill>
          <a:blip r:embed="rId2" cstate="print"/>
          <a:srcRect/>
          <a:stretch>
            <a:fillRect/>
          </a:stretch>
        </p:blipFill>
        <p:spPr bwMode="auto">
          <a:xfrm>
            <a:off x="2286000" y="1371600"/>
            <a:ext cx="4523060"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2000"/>
                                        <p:tgtEl>
                                          <p:spTgt spid="4"/>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descr="http://gcs.org.ua/habitats/vydy-img/Adonis-vernalis.jpg"/>
          <p:cNvPicPr>
            <a:picLocks noGrp="1"/>
          </p:cNvPicPr>
          <p:nvPr>
            <p:ph idx="1"/>
          </p:nvPr>
        </p:nvPicPr>
        <p:blipFill>
          <a:blip r:embed="rId3" cstate="print">
            <a:lum bright="52000" contrast="41000"/>
          </a:blip>
          <a:srcRect/>
          <a:stretch>
            <a:fillRect/>
          </a:stretch>
        </p:blipFill>
        <p:spPr bwMode="auto">
          <a:xfrm>
            <a:off x="0" y="0"/>
            <a:ext cx="9144000" cy="6858000"/>
          </a:xfrm>
          <a:prstGeom prst="rect">
            <a:avLst/>
          </a:prstGeom>
          <a:noFill/>
          <a:ln w="9525">
            <a:noFill/>
            <a:miter lim="800000"/>
            <a:headEnd/>
            <a:tailEnd/>
          </a:ln>
        </p:spPr>
      </p:pic>
      <p:sp>
        <p:nvSpPr>
          <p:cNvPr id="6" name="Прямокутник 5"/>
          <p:cNvSpPr/>
          <p:nvPr/>
        </p:nvSpPr>
        <p:spPr>
          <a:xfrm>
            <a:off x="914400" y="990600"/>
            <a:ext cx="7315200" cy="4524315"/>
          </a:xfrm>
          <a:prstGeom prst="rect">
            <a:avLst/>
          </a:prstGeom>
        </p:spPr>
        <p:txBody>
          <a:bodyPr wrap="square">
            <a:spAutoFit/>
          </a:bodyPr>
          <a:lstStyle/>
          <a:p>
            <a:pPr>
              <a:buNone/>
            </a:pPr>
            <a:r>
              <a:rPr lang="ru-RU" sz="2400" b="1" dirty="0" smtClean="0">
                <a:latin typeface="Batang" pitchFamily="18" charset="-127"/>
                <a:ea typeface="Batang" pitchFamily="18" charset="-127"/>
              </a:rPr>
              <a:t>	</a:t>
            </a:r>
            <a:r>
              <a:rPr lang="ru-RU" sz="2400" b="1" dirty="0" err="1" smtClean="0">
                <a:latin typeface="Times New Roman" pitchFamily="18" charset="0"/>
                <a:ea typeface="Batang" pitchFamily="18" charset="-127"/>
                <a:cs typeface="Times New Roman" pitchFamily="18" charset="0"/>
              </a:rPr>
              <a:t>Давньогрецький</a:t>
            </a:r>
            <a:r>
              <a:rPr lang="ru-RU" sz="2400" b="1" dirty="0" smtClean="0">
                <a:latin typeface="Times New Roman" pitchFamily="18" charset="0"/>
                <a:ea typeface="Batang" pitchFamily="18" charset="-127"/>
                <a:cs typeface="Times New Roman" pitchFamily="18" charset="0"/>
              </a:rPr>
              <a:t> </a:t>
            </a:r>
            <a:r>
              <a:rPr lang="ru-RU" sz="2400" b="1" dirty="0" err="1" smtClean="0">
                <a:latin typeface="Times New Roman" pitchFamily="18" charset="0"/>
                <a:ea typeface="Batang" pitchFamily="18" charset="-127"/>
                <a:cs typeface="Times New Roman" pitchFamily="18" charset="0"/>
              </a:rPr>
              <a:t>мiф</a:t>
            </a:r>
            <a:r>
              <a:rPr lang="ru-RU" sz="2400" b="1" dirty="0" smtClean="0">
                <a:latin typeface="Times New Roman" pitchFamily="18" charset="0"/>
                <a:ea typeface="Batang" pitchFamily="18" charset="-127"/>
                <a:cs typeface="Times New Roman" pitchFamily="18" charset="0"/>
              </a:rPr>
              <a:t> </a:t>
            </a:r>
            <a:r>
              <a:rPr lang="ru-RU" sz="2400" b="1" dirty="0" err="1" smtClean="0">
                <a:latin typeface="Times New Roman" pitchFamily="18" charset="0"/>
                <a:ea typeface="Batang" pitchFamily="18" charset="-127"/>
                <a:cs typeface="Times New Roman" pitchFamily="18" charset="0"/>
              </a:rPr>
              <a:t>розповiдає</a:t>
            </a:r>
            <a:r>
              <a:rPr lang="ru-RU" sz="2400" b="1" dirty="0" smtClean="0">
                <a:latin typeface="Times New Roman" pitchFamily="18" charset="0"/>
                <a:ea typeface="Batang" pitchFamily="18" charset="-127"/>
                <a:cs typeface="Times New Roman" pitchFamily="18" charset="0"/>
              </a:rPr>
              <a:t>, </a:t>
            </a:r>
            <a:r>
              <a:rPr lang="ru-RU" sz="2400" b="1" dirty="0" err="1" smtClean="0">
                <a:latin typeface="Times New Roman" pitchFamily="18" charset="0"/>
                <a:ea typeface="Batang" pitchFamily="18" charset="-127"/>
                <a:cs typeface="Times New Roman" pitchFamily="18" charset="0"/>
              </a:rPr>
              <a:t>що</a:t>
            </a:r>
            <a:r>
              <a:rPr lang="ru-RU" sz="2400" b="1" dirty="0" smtClean="0">
                <a:latin typeface="Times New Roman" pitchFamily="18" charset="0"/>
                <a:ea typeface="Batang" pitchFamily="18" charset="-127"/>
                <a:cs typeface="Times New Roman" pitchFamily="18" charset="0"/>
              </a:rPr>
              <a:t> </a:t>
            </a:r>
            <a:r>
              <a:rPr lang="ru-RU" sz="2400" b="1" dirty="0" err="1" smtClean="0">
                <a:latin typeface="Times New Roman" pitchFamily="18" charset="0"/>
                <a:ea typeface="Batang" pitchFamily="18" charset="-127"/>
                <a:cs typeface="Times New Roman" pitchFamily="18" charset="0"/>
              </a:rPr>
              <a:t>красуня</a:t>
            </a:r>
            <a:r>
              <a:rPr lang="ru-RU" sz="2400" b="1" dirty="0" smtClean="0">
                <a:latin typeface="Times New Roman" pitchFamily="18" charset="0"/>
                <a:ea typeface="Batang" pitchFamily="18" charset="-127"/>
                <a:cs typeface="Times New Roman" pitchFamily="18" charset="0"/>
              </a:rPr>
              <a:t> Мирра </a:t>
            </a:r>
            <a:r>
              <a:rPr lang="ru-RU" sz="2400" b="1" dirty="0" err="1" smtClean="0">
                <a:latin typeface="Times New Roman" pitchFamily="18" charset="0"/>
                <a:ea typeface="Batang" pitchFamily="18" charset="-127"/>
                <a:cs typeface="Times New Roman" pitchFamily="18" charset="0"/>
              </a:rPr>
              <a:t>перетворена</a:t>
            </a:r>
            <a:r>
              <a:rPr lang="ru-RU" sz="2400" b="1" dirty="0" smtClean="0">
                <a:latin typeface="Times New Roman" pitchFamily="18" charset="0"/>
                <a:ea typeface="Batang" pitchFamily="18" charset="-127"/>
                <a:cs typeface="Times New Roman" pitchFamily="18" charset="0"/>
              </a:rPr>
              <a:t> богами в дерево, народила </a:t>
            </a:r>
            <a:r>
              <a:rPr lang="ru-RU" sz="2400" b="1" dirty="0" err="1" smtClean="0">
                <a:latin typeface="Times New Roman" pitchFamily="18" charset="0"/>
                <a:ea typeface="Batang" pitchFamily="18" charset="-127"/>
                <a:cs typeface="Times New Roman" pitchFamily="18" charset="0"/>
              </a:rPr>
              <a:t>небаченої</a:t>
            </a:r>
            <a:r>
              <a:rPr lang="ru-RU" sz="2400" b="1" dirty="0" smtClean="0">
                <a:latin typeface="Times New Roman" pitchFamily="18" charset="0"/>
                <a:ea typeface="Batang" pitchFamily="18" charset="-127"/>
                <a:cs typeface="Times New Roman" pitchFamily="18" charset="0"/>
              </a:rPr>
              <a:t> </a:t>
            </a:r>
            <a:r>
              <a:rPr lang="ru-RU" sz="2400" b="1" dirty="0" err="1" smtClean="0">
                <a:latin typeface="Times New Roman" pitchFamily="18" charset="0"/>
                <a:ea typeface="Batang" pitchFamily="18" charset="-127"/>
                <a:cs typeface="Times New Roman" pitchFamily="18" charset="0"/>
              </a:rPr>
              <a:t>краси</a:t>
            </a:r>
            <a:r>
              <a:rPr lang="ru-RU" sz="2400" b="1" dirty="0" smtClean="0">
                <a:latin typeface="Times New Roman" pitchFamily="18" charset="0"/>
                <a:ea typeface="Batang" pitchFamily="18" charset="-127"/>
                <a:cs typeface="Times New Roman" pitchFamily="18" charset="0"/>
              </a:rPr>
              <a:t> юнака - </a:t>
            </a:r>
            <a:r>
              <a:rPr lang="ru-RU" sz="2400" b="1" dirty="0" err="1" smtClean="0">
                <a:latin typeface="Times New Roman" pitchFamily="18" charset="0"/>
                <a:ea typeface="Batang" pitchFamily="18" charset="-127"/>
                <a:cs typeface="Times New Roman" pitchFamily="18" charset="0"/>
              </a:rPr>
              <a:t>Адонiса</a:t>
            </a:r>
            <a:r>
              <a:rPr lang="ru-RU" sz="2400" b="1" dirty="0" smtClean="0">
                <a:latin typeface="Times New Roman" pitchFamily="18" charset="0"/>
                <a:ea typeface="Batang" pitchFamily="18" charset="-127"/>
                <a:cs typeface="Times New Roman" pitchFamily="18" charset="0"/>
              </a:rPr>
              <a:t>. Одного разу </a:t>
            </a:r>
            <a:r>
              <a:rPr lang="ru-RU" sz="2400" b="1" dirty="0" err="1" smtClean="0">
                <a:latin typeface="Times New Roman" pitchFamily="18" charset="0"/>
                <a:ea typeface="Batang" pitchFamily="18" charset="-127"/>
                <a:cs typeface="Times New Roman" pitchFamily="18" charset="0"/>
              </a:rPr>
              <a:t>Адонiс</a:t>
            </a:r>
            <a:r>
              <a:rPr lang="ru-RU" sz="2400" b="1" dirty="0" smtClean="0">
                <a:latin typeface="Times New Roman" pitchFamily="18" charset="0"/>
                <a:ea typeface="Batang" pitchFamily="18" charset="-127"/>
                <a:cs typeface="Times New Roman" pitchFamily="18" charset="0"/>
              </a:rPr>
              <a:t> </a:t>
            </a:r>
            <a:r>
              <a:rPr lang="ru-RU" sz="2400" b="1" dirty="0" err="1" smtClean="0">
                <a:latin typeface="Times New Roman" pitchFamily="18" charset="0"/>
                <a:ea typeface="Batang" pitchFamily="18" charset="-127"/>
                <a:cs typeface="Times New Roman" pitchFamily="18" charset="0"/>
              </a:rPr>
              <a:t>вибрався</a:t>
            </a:r>
            <a:r>
              <a:rPr lang="ru-RU" sz="2400" b="1" dirty="0" smtClean="0">
                <a:latin typeface="Times New Roman" pitchFamily="18" charset="0"/>
                <a:ea typeface="Batang" pitchFamily="18" charset="-127"/>
                <a:cs typeface="Times New Roman" pitchFamily="18" charset="0"/>
              </a:rPr>
              <a:t> на </a:t>
            </a:r>
            <a:r>
              <a:rPr lang="ru-RU" sz="2400" b="1" dirty="0" err="1" smtClean="0">
                <a:latin typeface="Times New Roman" pitchFamily="18" charset="0"/>
                <a:ea typeface="Batang" pitchFamily="18" charset="-127"/>
                <a:cs typeface="Times New Roman" pitchFamily="18" charset="0"/>
              </a:rPr>
              <a:t>полювання</a:t>
            </a:r>
            <a:r>
              <a:rPr lang="ru-RU" sz="2400" b="1" dirty="0" smtClean="0">
                <a:latin typeface="Times New Roman" pitchFamily="18" charset="0"/>
                <a:ea typeface="Batang" pitchFamily="18" charset="-127"/>
                <a:cs typeface="Times New Roman" pitchFamily="18" charset="0"/>
              </a:rPr>
              <a:t>. Собаки </a:t>
            </a:r>
            <a:r>
              <a:rPr lang="ru-RU" sz="2400" b="1" dirty="0" err="1" smtClean="0">
                <a:latin typeface="Times New Roman" pitchFamily="18" charset="0"/>
                <a:ea typeface="Batang" pitchFamily="18" charset="-127"/>
                <a:cs typeface="Times New Roman" pitchFamily="18" charset="0"/>
              </a:rPr>
              <a:t>натрапили</a:t>
            </a:r>
            <a:r>
              <a:rPr lang="ru-RU" sz="2400" b="1" dirty="0" smtClean="0">
                <a:latin typeface="Times New Roman" pitchFamily="18" charset="0"/>
                <a:ea typeface="Batang" pitchFamily="18" charset="-127"/>
                <a:cs typeface="Times New Roman" pitchFamily="18" charset="0"/>
              </a:rPr>
              <a:t> на </a:t>
            </a:r>
            <a:r>
              <a:rPr lang="ru-RU" sz="2400" b="1" dirty="0" err="1" smtClean="0">
                <a:latin typeface="Times New Roman" pitchFamily="18" charset="0"/>
                <a:ea typeface="Batang" pitchFamily="18" charset="-127"/>
                <a:cs typeface="Times New Roman" pitchFamily="18" charset="0"/>
              </a:rPr>
              <a:t>слiд</a:t>
            </a:r>
            <a:r>
              <a:rPr lang="ru-RU" sz="2400" b="1" dirty="0" smtClean="0">
                <a:latin typeface="Times New Roman" pitchFamily="18" charset="0"/>
                <a:ea typeface="Batang" pitchFamily="18" charset="-127"/>
                <a:cs typeface="Times New Roman" pitchFamily="18" charset="0"/>
              </a:rPr>
              <a:t> дикого кабана. </a:t>
            </a:r>
            <a:r>
              <a:rPr lang="ru-RU" sz="2400" b="1" dirty="0" err="1" smtClean="0">
                <a:latin typeface="Times New Roman" pitchFamily="18" charset="0"/>
                <a:ea typeface="Batang" pitchFamily="18" charset="-127"/>
                <a:cs typeface="Times New Roman" pitchFamily="18" charset="0"/>
              </a:rPr>
              <a:t>Хлопець</a:t>
            </a:r>
            <a:r>
              <a:rPr lang="ru-RU" sz="2400" b="1" dirty="0" smtClean="0">
                <a:latin typeface="Times New Roman" pitchFamily="18" charset="0"/>
                <a:ea typeface="Batang" pitchFamily="18" charset="-127"/>
                <a:cs typeface="Times New Roman" pitchFamily="18" charset="0"/>
              </a:rPr>
              <a:t> </a:t>
            </a:r>
            <a:r>
              <a:rPr lang="ru-RU" sz="2400" b="1" dirty="0" err="1" smtClean="0">
                <a:latin typeface="Times New Roman" pitchFamily="18" charset="0"/>
                <a:ea typeface="Batang" pitchFamily="18" charset="-127"/>
                <a:cs typeface="Times New Roman" pitchFamily="18" charset="0"/>
              </a:rPr>
              <a:t>радiв</a:t>
            </a:r>
            <a:r>
              <a:rPr lang="ru-RU" sz="2400" b="1" dirty="0" smtClean="0">
                <a:latin typeface="Times New Roman" pitchFamily="18" charset="0"/>
                <a:ea typeface="Batang" pitchFamily="18" charset="-127"/>
                <a:cs typeface="Times New Roman" pitchFamily="18" charset="0"/>
              </a:rPr>
              <a:t> </a:t>
            </a:r>
            <a:r>
              <a:rPr lang="ru-RU" sz="2400" b="1" dirty="0" err="1" smtClean="0">
                <a:latin typeface="Times New Roman" pitchFamily="18" charset="0"/>
                <a:ea typeface="Batang" pitchFamily="18" charset="-127"/>
                <a:cs typeface="Times New Roman" pitchFamily="18" charset="0"/>
              </a:rPr>
              <a:t>з</a:t>
            </a:r>
            <a:r>
              <a:rPr lang="ru-RU" sz="2400" b="1" dirty="0" smtClean="0">
                <a:latin typeface="Times New Roman" pitchFamily="18" charset="0"/>
                <a:ea typeface="Batang" pitchFamily="18" charset="-127"/>
                <a:cs typeface="Times New Roman" pitchFamily="18" charset="0"/>
              </a:rPr>
              <a:t> </a:t>
            </a:r>
            <a:r>
              <a:rPr lang="ru-RU" sz="2400" b="1" dirty="0" err="1" smtClean="0">
                <a:latin typeface="Times New Roman" pitchFamily="18" charset="0"/>
                <a:ea typeface="Batang" pitchFamily="18" charset="-127"/>
                <a:cs typeface="Times New Roman" pitchFamily="18" charset="0"/>
              </a:rPr>
              <a:t>цього</a:t>
            </a:r>
            <a:r>
              <a:rPr lang="ru-RU" sz="2400" b="1" dirty="0" smtClean="0">
                <a:latin typeface="Times New Roman" pitchFamily="18" charset="0"/>
                <a:ea typeface="Batang" pitchFamily="18" charset="-127"/>
                <a:cs typeface="Times New Roman" pitchFamily="18" charset="0"/>
              </a:rPr>
              <a:t> </a:t>
            </a:r>
            <a:r>
              <a:rPr lang="ru-RU" sz="2400" b="1" dirty="0" err="1" smtClean="0">
                <a:latin typeface="Times New Roman" pitchFamily="18" charset="0"/>
                <a:ea typeface="Batang" pitchFamily="18" charset="-127"/>
                <a:cs typeface="Times New Roman" pitchFamily="18" charset="0"/>
              </a:rPr>
              <a:t>i</a:t>
            </a:r>
            <a:r>
              <a:rPr lang="ru-RU" sz="2400" b="1" dirty="0" smtClean="0">
                <a:latin typeface="Times New Roman" pitchFamily="18" charset="0"/>
                <a:ea typeface="Batang" pitchFamily="18" charset="-127"/>
                <a:cs typeface="Times New Roman" pitchFamily="18" charset="0"/>
              </a:rPr>
              <a:t> не </a:t>
            </a:r>
            <a:r>
              <a:rPr lang="ru-RU" sz="2400" b="1" dirty="0" err="1" smtClean="0">
                <a:latin typeface="Times New Roman" pitchFamily="18" charset="0"/>
                <a:ea typeface="Batang" pitchFamily="18" charset="-127"/>
                <a:cs typeface="Times New Roman" pitchFamily="18" charset="0"/>
              </a:rPr>
              <a:t>передчував</a:t>
            </a:r>
            <a:r>
              <a:rPr lang="ru-RU" sz="2400" b="1" dirty="0" smtClean="0">
                <a:latin typeface="Times New Roman" pitchFamily="18" charset="0"/>
                <a:ea typeface="Batang" pitchFamily="18" charset="-127"/>
                <a:cs typeface="Times New Roman" pitchFamily="18" charset="0"/>
              </a:rPr>
              <a:t> лиха. </a:t>
            </a:r>
            <a:r>
              <a:rPr lang="ru-RU" sz="2400" b="1" dirty="0" err="1" smtClean="0">
                <a:latin typeface="Times New Roman" pitchFamily="18" charset="0"/>
                <a:ea typeface="Batang" pitchFamily="18" charset="-127"/>
                <a:cs typeface="Times New Roman" pitchFamily="18" charset="0"/>
              </a:rPr>
              <a:t>Він</a:t>
            </a:r>
            <a:r>
              <a:rPr lang="ru-RU" sz="2400" b="1" dirty="0" smtClean="0">
                <a:latin typeface="Times New Roman" pitchFamily="18" charset="0"/>
                <a:ea typeface="Batang" pitchFamily="18" charset="-127"/>
                <a:cs typeface="Times New Roman" pitchFamily="18" charset="0"/>
              </a:rPr>
              <a:t> уже </a:t>
            </a:r>
            <a:r>
              <a:rPr lang="ru-RU" sz="2400" b="1" dirty="0" err="1" smtClean="0">
                <a:latin typeface="Times New Roman" pitchFamily="18" charset="0"/>
                <a:ea typeface="Batang" pitchFamily="18" charset="-127"/>
                <a:cs typeface="Times New Roman" pitchFamily="18" charset="0"/>
              </a:rPr>
              <a:t>приготувався</a:t>
            </a:r>
            <a:r>
              <a:rPr lang="ru-RU" sz="2400" b="1" dirty="0" smtClean="0">
                <a:latin typeface="Times New Roman" pitchFamily="18" charset="0"/>
                <a:ea typeface="Batang" pitchFamily="18" charset="-127"/>
                <a:cs typeface="Times New Roman" pitchFamily="18" charset="0"/>
              </a:rPr>
              <a:t> </a:t>
            </a:r>
            <a:r>
              <a:rPr lang="ru-RU" sz="2400" b="1" dirty="0" err="1" smtClean="0">
                <a:latin typeface="Times New Roman" pitchFamily="18" charset="0"/>
                <a:ea typeface="Batang" pitchFamily="18" charset="-127"/>
                <a:cs typeface="Times New Roman" pitchFamily="18" charset="0"/>
              </a:rPr>
              <a:t>вбити</a:t>
            </a:r>
            <a:r>
              <a:rPr lang="ru-RU" sz="2400" b="1" dirty="0" smtClean="0">
                <a:latin typeface="Times New Roman" pitchFamily="18" charset="0"/>
                <a:ea typeface="Batang" pitchFamily="18" charset="-127"/>
                <a:cs typeface="Times New Roman" pitchFamily="18" charset="0"/>
              </a:rPr>
              <a:t> </a:t>
            </a:r>
            <a:r>
              <a:rPr lang="ru-RU" sz="2400" b="1" dirty="0" err="1" smtClean="0">
                <a:latin typeface="Times New Roman" pitchFamily="18" charset="0"/>
                <a:ea typeface="Batang" pitchFamily="18" charset="-127"/>
                <a:cs typeface="Times New Roman" pitchFamily="18" charset="0"/>
              </a:rPr>
              <a:t>списом</a:t>
            </a:r>
            <a:r>
              <a:rPr lang="ru-RU" sz="2400" b="1" dirty="0" smtClean="0">
                <a:latin typeface="Times New Roman" pitchFamily="18" charset="0"/>
                <a:ea typeface="Batang" pitchFamily="18" charset="-127"/>
                <a:cs typeface="Times New Roman" pitchFamily="18" charset="0"/>
              </a:rPr>
              <a:t> кабана, коли той </a:t>
            </a:r>
            <a:r>
              <a:rPr lang="ru-RU" sz="2400" b="1" dirty="0" err="1" smtClean="0">
                <a:latin typeface="Times New Roman" pitchFamily="18" charset="0"/>
                <a:ea typeface="Batang" pitchFamily="18" charset="-127"/>
                <a:cs typeface="Times New Roman" pitchFamily="18" charset="0"/>
              </a:rPr>
              <a:t>кинувся</a:t>
            </a:r>
            <a:r>
              <a:rPr lang="ru-RU" sz="2400" b="1" dirty="0" smtClean="0">
                <a:latin typeface="Times New Roman" pitchFamily="18" charset="0"/>
                <a:ea typeface="Batang" pitchFamily="18" charset="-127"/>
                <a:cs typeface="Times New Roman" pitchFamily="18" charset="0"/>
              </a:rPr>
              <a:t> </a:t>
            </a:r>
            <a:r>
              <a:rPr lang="ru-RU" sz="2400" b="1" dirty="0" err="1" smtClean="0">
                <a:latin typeface="Times New Roman" pitchFamily="18" charset="0"/>
                <a:ea typeface="Batang" pitchFamily="18" charset="-127"/>
                <a:cs typeface="Times New Roman" pitchFamily="18" charset="0"/>
              </a:rPr>
              <a:t>i</a:t>
            </a:r>
            <a:r>
              <a:rPr lang="ru-RU" sz="2400" b="1" dirty="0" smtClean="0">
                <a:latin typeface="Times New Roman" pitchFamily="18" charset="0"/>
                <a:ea typeface="Batang" pitchFamily="18" charset="-127"/>
                <a:cs typeface="Times New Roman" pitchFamily="18" charset="0"/>
              </a:rPr>
              <a:t> </a:t>
            </a:r>
            <a:r>
              <a:rPr lang="ru-RU" sz="2400" b="1" dirty="0" err="1" smtClean="0">
                <a:latin typeface="Times New Roman" pitchFamily="18" charset="0"/>
                <a:ea typeface="Batang" pitchFamily="18" charset="-127"/>
                <a:cs typeface="Times New Roman" pitchFamily="18" charset="0"/>
              </a:rPr>
              <a:t>своїми</a:t>
            </a:r>
            <a:r>
              <a:rPr lang="ru-RU" sz="2400" b="1" dirty="0" smtClean="0">
                <a:latin typeface="Times New Roman" pitchFamily="18" charset="0"/>
                <a:ea typeface="Batang" pitchFamily="18" charset="-127"/>
                <a:cs typeface="Times New Roman" pitchFamily="18" charset="0"/>
              </a:rPr>
              <a:t> </a:t>
            </a:r>
            <a:r>
              <a:rPr lang="ru-RU" sz="2400" b="1" dirty="0" err="1" smtClean="0">
                <a:latin typeface="Times New Roman" pitchFamily="18" charset="0"/>
                <a:ea typeface="Batang" pitchFamily="18" charset="-127"/>
                <a:cs typeface="Times New Roman" pitchFamily="18" charset="0"/>
              </a:rPr>
              <a:t>гострими</a:t>
            </a:r>
            <a:r>
              <a:rPr lang="ru-RU" sz="2400" b="1" dirty="0" smtClean="0">
                <a:latin typeface="Times New Roman" pitchFamily="18" charset="0"/>
                <a:ea typeface="Batang" pitchFamily="18" charset="-127"/>
                <a:cs typeface="Times New Roman" pitchFamily="18" charset="0"/>
              </a:rPr>
              <a:t> </a:t>
            </a:r>
            <a:r>
              <a:rPr lang="ru-RU" sz="2400" b="1" dirty="0" err="1" smtClean="0">
                <a:latin typeface="Times New Roman" pitchFamily="18" charset="0"/>
                <a:ea typeface="Batang" pitchFamily="18" charset="-127"/>
                <a:cs typeface="Times New Roman" pitchFamily="18" charset="0"/>
              </a:rPr>
              <a:t>iклами</a:t>
            </a:r>
            <a:r>
              <a:rPr lang="ru-RU" sz="2400" b="1" dirty="0" smtClean="0">
                <a:latin typeface="Times New Roman" pitchFamily="18" charset="0"/>
                <a:ea typeface="Batang" pitchFamily="18" charset="-127"/>
                <a:cs typeface="Times New Roman" pitchFamily="18" charset="0"/>
              </a:rPr>
              <a:t> смертельно поранив юнака. </a:t>
            </a:r>
            <a:r>
              <a:rPr lang="ru-RU" sz="2400" b="1" dirty="0" err="1" smtClean="0">
                <a:latin typeface="Times New Roman" pitchFamily="18" charset="0"/>
                <a:ea typeface="Batang" pitchFamily="18" charset="-127"/>
                <a:cs typeface="Times New Roman" pitchFamily="18" charset="0"/>
              </a:rPr>
              <a:t>Довiдавшись</a:t>
            </a:r>
            <a:r>
              <a:rPr lang="ru-RU" sz="2400" b="1" dirty="0" smtClean="0">
                <a:latin typeface="Times New Roman" pitchFamily="18" charset="0"/>
                <a:ea typeface="Batang" pitchFamily="18" charset="-127"/>
                <a:cs typeface="Times New Roman" pitchFamily="18" charset="0"/>
              </a:rPr>
              <a:t> про смерть </a:t>
            </a:r>
            <a:r>
              <a:rPr lang="ru-RU" sz="2400" b="1" dirty="0" err="1" smtClean="0">
                <a:latin typeface="Times New Roman" pitchFamily="18" charset="0"/>
                <a:ea typeface="Batang" pitchFamily="18" charset="-127"/>
                <a:cs typeface="Times New Roman" pitchFamily="18" charset="0"/>
              </a:rPr>
              <a:t>Адоніса</a:t>
            </a:r>
            <a:r>
              <a:rPr lang="ru-RU" sz="2400" b="1" dirty="0" smtClean="0">
                <a:latin typeface="Times New Roman" pitchFamily="18" charset="0"/>
                <a:ea typeface="Batang" pitchFamily="18" charset="-127"/>
                <a:cs typeface="Times New Roman" pitchFamily="18" charset="0"/>
              </a:rPr>
              <a:t>,  </a:t>
            </a:r>
            <a:r>
              <a:rPr lang="ru-RU" sz="2400" b="1" dirty="0" err="1" smtClean="0">
                <a:latin typeface="Times New Roman" pitchFamily="18" charset="0"/>
                <a:ea typeface="Batang" pitchFamily="18" charset="-127"/>
                <a:cs typeface="Times New Roman" pitchFamily="18" charset="0"/>
              </a:rPr>
              <a:t>Афродiта</a:t>
            </a:r>
            <a:r>
              <a:rPr lang="ru-RU" sz="2400" b="1" dirty="0" smtClean="0">
                <a:latin typeface="Times New Roman" pitchFamily="18" charset="0"/>
                <a:ea typeface="Batang" pitchFamily="18" charset="-127"/>
                <a:cs typeface="Times New Roman" pitchFamily="18" charset="0"/>
              </a:rPr>
              <a:t> </a:t>
            </a:r>
            <a:r>
              <a:rPr lang="ru-RU" sz="2400" b="1" dirty="0" err="1" smtClean="0">
                <a:latin typeface="Times New Roman" pitchFamily="18" charset="0"/>
                <a:ea typeface="Batang" pitchFamily="18" charset="-127"/>
                <a:cs typeface="Times New Roman" pitchFamily="18" charset="0"/>
              </a:rPr>
              <a:t>пiшла</a:t>
            </a:r>
            <a:r>
              <a:rPr lang="ru-RU" sz="2400" b="1" dirty="0" smtClean="0">
                <a:latin typeface="Times New Roman" pitchFamily="18" charset="0"/>
                <a:ea typeface="Batang" pitchFamily="18" charset="-127"/>
                <a:cs typeface="Times New Roman" pitchFamily="18" charset="0"/>
              </a:rPr>
              <a:t> в гори </a:t>
            </a:r>
            <a:r>
              <a:rPr lang="ru-RU" sz="2400" b="1" dirty="0" err="1" smtClean="0">
                <a:latin typeface="Times New Roman" pitchFamily="18" charset="0"/>
                <a:ea typeface="Batang" pitchFamily="18" charset="-127"/>
                <a:cs typeface="Times New Roman" pitchFamily="18" charset="0"/>
              </a:rPr>
              <a:t>шукати</a:t>
            </a:r>
            <a:r>
              <a:rPr lang="ru-RU" sz="2400" b="1" dirty="0" smtClean="0">
                <a:latin typeface="Times New Roman" pitchFamily="18" charset="0"/>
                <a:ea typeface="Batang" pitchFamily="18" charset="-127"/>
                <a:cs typeface="Times New Roman" pitchFamily="18" charset="0"/>
              </a:rPr>
              <a:t> </a:t>
            </a:r>
            <a:r>
              <a:rPr lang="ru-RU" sz="2400" b="1" dirty="0" err="1" smtClean="0">
                <a:latin typeface="Times New Roman" pitchFamily="18" charset="0"/>
                <a:ea typeface="Batang" pitchFamily="18" charset="-127"/>
                <a:cs typeface="Times New Roman" pitchFamily="18" charset="0"/>
              </a:rPr>
              <a:t>його</a:t>
            </a:r>
            <a:r>
              <a:rPr lang="ru-RU" sz="2400" b="1" dirty="0" smtClean="0">
                <a:latin typeface="Times New Roman" pitchFamily="18" charset="0"/>
                <a:ea typeface="Batang" pitchFamily="18" charset="-127"/>
                <a:cs typeface="Times New Roman" pitchFamily="18" charset="0"/>
              </a:rPr>
              <a:t> </a:t>
            </a:r>
            <a:r>
              <a:rPr lang="ru-RU" sz="2400" b="1" dirty="0" err="1" smtClean="0">
                <a:latin typeface="Times New Roman" pitchFamily="18" charset="0"/>
                <a:ea typeface="Batang" pitchFamily="18" charset="-127"/>
                <a:cs typeface="Times New Roman" pitchFamily="18" charset="0"/>
              </a:rPr>
              <a:t>тiло</a:t>
            </a:r>
            <a:r>
              <a:rPr lang="ru-RU" sz="2400" b="1" dirty="0" smtClean="0">
                <a:latin typeface="Times New Roman" pitchFamily="18" charset="0"/>
                <a:ea typeface="Batang" pitchFamily="18" charset="-127"/>
                <a:cs typeface="Times New Roman" pitchFamily="18" charset="0"/>
              </a:rPr>
              <a:t>. За </a:t>
            </a:r>
            <a:r>
              <a:rPr lang="ru-RU" sz="2400" b="1" dirty="0" err="1" smtClean="0">
                <a:latin typeface="Times New Roman" pitchFamily="18" charset="0"/>
                <a:ea typeface="Batang" pitchFamily="18" charset="-127"/>
                <a:cs typeface="Times New Roman" pitchFamily="18" charset="0"/>
              </a:rPr>
              <a:t>її</a:t>
            </a:r>
            <a:r>
              <a:rPr lang="ru-RU" sz="2400" b="1" dirty="0" smtClean="0">
                <a:latin typeface="Times New Roman" pitchFamily="18" charset="0"/>
                <a:ea typeface="Batang" pitchFamily="18" charset="-127"/>
                <a:cs typeface="Times New Roman" pitchFamily="18" charset="0"/>
              </a:rPr>
              <a:t> </a:t>
            </a:r>
            <a:r>
              <a:rPr lang="ru-RU" sz="2400" b="1" dirty="0" err="1" smtClean="0">
                <a:latin typeface="Times New Roman" pitchFamily="18" charset="0"/>
                <a:ea typeface="Batang" pitchFamily="18" charset="-127"/>
                <a:cs typeface="Times New Roman" pitchFamily="18" charset="0"/>
              </a:rPr>
              <a:t>велінням</a:t>
            </a:r>
            <a:r>
              <a:rPr lang="ru-RU" sz="2400" b="1" dirty="0" smtClean="0">
                <a:latin typeface="Times New Roman" pitchFamily="18" charset="0"/>
                <a:ea typeface="Batang" pitchFamily="18" charset="-127"/>
                <a:cs typeface="Times New Roman" pitchFamily="18" charset="0"/>
              </a:rPr>
              <a:t> </a:t>
            </a:r>
            <a:r>
              <a:rPr lang="ru-RU" sz="2400" b="1" dirty="0" err="1" smtClean="0">
                <a:latin typeface="Times New Roman" pitchFamily="18" charset="0"/>
                <a:ea typeface="Batang" pitchFamily="18" charset="-127"/>
                <a:cs typeface="Times New Roman" pitchFamily="18" charset="0"/>
              </a:rPr>
              <a:t>краплини</a:t>
            </a:r>
            <a:r>
              <a:rPr lang="ru-RU" sz="2400" b="1" dirty="0" smtClean="0">
                <a:latin typeface="Times New Roman" pitchFamily="18" charset="0"/>
                <a:ea typeface="Batang" pitchFamily="18" charset="-127"/>
                <a:cs typeface="Times New Roman" pitchFamily="18" charset="0"/>
              </a:rPr>
              <a:t> </a:t>
            </a:r>
            <a:r>
              <a:rPr lang="ru-RU" sz="2400" b="1" dirty="0" err="1" smtClean="0">
                <a:latin typeface="Times New Roman" pitchFamily="18" charset="0"/>
                <a:ea typeface="Batang" pitchFamily="18" charset="-127"/>
                <a:cs typeface="Times New Roman" pitchFamily="18" charset="0"/>
              </a:rPr>
              <a:t>кровi</a:t>
            </a:r>
            <a:r>
              <a:rPr lang="ru-RU" sz="2400" b="1" dirty="0" smtClean="0">
                <a:latin typeface="Times New Roman" pitchFamily="18" charset="0"/>
                <a:ea typeface="Batang" pitchFamily="18" charset="-127"/>
                <a:cs typeface="Times New Roman" pitchFamily="18" charset="0"/>
              </a:rPr>
              <a:t> </a:t>
            </a:r>
            <a:r>
              <a:rPr lang="ru-RU" sz="2400" b="1" dirty="0" err="1" smtClean="0">
                <a:latin typeface="Times New Roman" pitchFamily="18" charset="0"/>
                <a:ea typeface="Batang" pitchFamily="18" charset="-127"/>
                <a:cs typeface="Times New Roman" pitchFamily="18" charset="0"/>
              </a:rPr>
              <a:t>Адоніса</a:t>
            </a:r>
            <a:r>
              <a:rPr lang="ru-RU" sz="2400" b="1" dirty="0" smtClean="0">
                <a:latin typeface="Times New Roman" pitchFamily="18" charset="0"/>
                <a:ea typeface="Batang" pitchFamily="18" charset="-127"/>
                <a:cs typeface="Times New Roman" pitchFamily="18" charset="0"/>
              </a:rPr>
              <a:t> проросли </a:t>
            </a:r>
            <a:r>
              <a:rPr lang="ru-RU" sz="2400" b="1" dirty="0" err="1" smtClean="0">
                <a:latin typeface="Times New Roman" pitchFamily="18" charset="0"/>
                <a:ea typeface="Batang" pitchFamily="18" charset="-127"/>
                <a:cs typeface="Times New Roman" pitchFamily="18" charset="0"/>
              </a:rPr>
              <a:t>чудовими</a:t>
            </a:r>
            <a:r>
              <a:rPr lang="ru-RU" sz="2400" b="1" dirty="0" smtClean="0">
                <a:latin typeface="Times New Roman" pitchFamily="18" charset="0"/>
                <a:ea typeface="Batang" pitchFamily="18" charset="-127"/>
                <a:cs typeface="Times New Roman" pitchFamily="18" charset="0"/>
              </a:rPr>
              <a:t> </a:t>
            </a:r>
            <a:r>
              <a:rPr lang="ru-RU" sz="2400" b="1" dirty="0" err="1" smtClean="0">
                <a:latin typeface="Times New Roman" pitchFamily="18" charset="0"/>
                <a:ea typeface="Batang" pitchFamily="18" charset="-127"/>
                <a:cs typeface="Times New Roman" pitchFamily="18" charset="0"/>
              </a:rPr>
              <a:t>квiтами</a:t>
            </a:r>
            <a:r>
              <a:rPr lang="ru-RU" sz="2400" b="1" dirty="0" smtClean="0">
                <a:latin typeface="Times New Roman" pitchFamily="18" charset="0"/>
                <a:ea typeface="Batang" pitchFamily="18" charset="-127"/>
                <a:cs typeface="Times New Roman" pitchFamily="18" charset="0"/>
              </a:rPr>
              <a:t>, </a:t>
            </a:r>
            <a:r>
              <a:rPr lang="ru-RU" sz="2400" b="1" dirty="0" err="1" smtClean="0">
                <a:latin typeface="Times New Roman" pitchFamily="18" charset="0"/>
                <a:ea typeface="Batang" pitchFamily="18" charset="-127"/>
                <a:cs typeface="Times New Roman" pitchFamily="18" charset="0"/>
              </a:rPr>
              <a:t>якi</a:t>
            </a:r>
            <a:r>
              <a:rPr lang="ru-RU" sz="2400" b="1" dirty="0" smtClean="0">
                <a:latin typeface="Times New Roman" pitchFamily="18" charset="0"/>
                <a:ea typeface="Batang" pitchFamily="18" charset="-127"/>
                <a:cs typeface="Times New Roman" pitchFamily="18" charset="0"/>
              </a:rPr>
              <a:t> </a:t>
            </a:r>
            <a:r>
              <a:rPr lang="ru-RU" sz="2400" b="1" dirty="0" err="1" smtClean="0">
                <a:latin typeface="Times New Roman" pitchFamily="18" charset="0"/>
                <a:ea typeface="Batang" pitchFamily="18" charset="-127"/>
                <a:cs typeface="Times New Roman" pitchFamily="18" charset="0"/>
              </a:rPr>
              <a:t>i</a:t>
            </a:r>
            <a:r>
              <a:rPr lang="ru-RU" sz="2400" b="1" dirty="0" smtClean="0">
                <a:latin typeface="Times New Roman" pitchFamily="18" charset="0"/>
                <a:ea typeface="Batang" pitchFamily="18" charset="-127"/>
                <a:cs typeface="Times New Roman" pitchFamily="18" charset="0"/>
              </a:rPr>
              <a:t> назвали на честь  юнака – </a:t>
            </a:r>
            <a:r>
              <a:rPr lang="ru-RU" sz="2400" b="1" dirty="0" err="1" smtClean="0">
                <a:latin typeface="Times New Roman" pitchFamily="18" charset="0"/>
                <a:ea typeface="Batang" pitchFamily="18" charset="-127"/>
                <a:cs typeface="Times New Roman" pitchFamily="18" charset="0"/>
              </a:rPr>
              <a:t>адонiс</a:t>
            </a:r>
            <a:r>
              <a:rPr lang="ru-RU" sz="2400" b="1" dirty="0" smtClean="0">
                <a:latin typeface="Times New Roman" pitchFamily="18" charset="0"/>
                <a:ea typeface="Batang" pitchFamily="18" charset="-127"/>
                <a:cs typeface="Times New Roman" pitchFamily="18" charset="0"/>
              </a:rPr>
              <a:t>  </a:t>
            </a:r>
            <a:r>
              <a:rPr lang="ru-RU" sz="2400" b="1" dirty="0" err="1" smtClean="0">
                <a:latin typeface="Times New Roman" pitchFamily="18" charset="0"/>
                <a:ea typeface="Batang" pitchFamily="18" charset="-127"/>
                <a:cs typeface="Times New Roman" pitchFamily="18" charset="0"/>
              </a:rPr>
              <a:t>весняний</a:t>
            </a:r>
            <a:r>
              <a:rPr lang="ru-RU" sz="2400" b="1" dirty="0" smtClean="0">
                <a:latin typeface="Batang" pitchFamily="18" charset="-127"/>
                <a:ea typeface="Batang" pitchFamily="18" charset="-127"/>
              </a:rPr>
              <a:t>. </a:t>
            </a:r>
            <a:endParaRPr lang="uk-UA" sz="2400" b="1" dirty="0">
              <a:latin typeface="Batang" pitchFamily="18" charset="-127"/>
              <a:ea typeface="Batang" pitchFamily="18" charset="-127"/>
            </a:endParaRPr>
          </a:p>
        </p:txBody>
      </p:sp>
      <p:sp>
        <p:nvSpPr>
          <p:cNvPr id="7" name="Прямокутник 6"/>
          <p:cNvSpPr/>
          <p:nvPr/>
        </p:nvSpPr>
        <p:spPr>
          <a:xfrm>
            <a:off x="5181600" y="6324600"/>
            <a:ext cx="4572000" cy="276999"/>
          </a:xfrm>
          <a:prstGeom prst="rect">
            <a:avLst/>
          </a:prstGeom>
        </p:spPr>
        <p:txBody>
          <a:bodyPr>
            <a:spAutoFit/>
          </a:bodyPr>
          <a:lstStyle/>
          <a:p>
            <a:pPr>
              <a:buNone/>
            </a:pPr>
            <a:r>
              <a:rPr lang="uk-UA" sz="1200" b="1" dirty="0" err="1" smtClean="0">
                <a:latin typeface="Batang" pitchFamily="18" charset="-127"/>
                <a:ea typeface="Batang" pitchFamily="18" charset="-127"/>
              </a:rPr>
              <a:t>Казімірова</a:t>
            </a:r>
            <a:r>
              <a:rPr lang="uk-UA" sz="1200" b="1" dirty="0" smtClean="0">
                <a:latin typeface="Batang" pitchFamily="18" charset="-127"/>
                <a:ea typeface="Batang" pitchFamily="18" charset="-127"/>
              </a:rPr>
              <a:t> В.Д. ЗОШ І-ІІІ ст.№1 м. Славути</a:t>
            </a:r>
            <a:endParaRPr lang="uk-UA" sz="1200" b="1" dirty="0">
              <a:latin typeface="Batang" pitchFamily="18" charset="-127"/>
              <a:ea typeface="Batang" pitchFamily="18" charset="-127"/>
            </a:endParaRPr>
          </a:p>
        </p:txBody>
      </p:sp>
      <p:sp>
        <p:nvSpPr>
          <p:cNvPr id="8" name="TextBox 7"/>
          <p:cNvSpPr txBox="1"/>
          <p:nvPr/>
        </p:nvSpPr>
        <p:spPr>
          <a:xfrm>
            <a:off x="1981200" y="0"/>
            <a:ext cx="5334000" cy="707886"/>
          </a:xfrm>
          <a:prstGeom prst="rect">
            <a:avLst/>
          </a:prstGeom>
          <a:noFill/>
        </p:spPr>
        <p:txBody>
          <a:bodyPr wrap="square" rtlCol="0">
            <a:spAutoFit/>
          </a:bodyPr>
          <a:lstStyle/>
          <a:p>
            <a:pPr algn="ctr"/>
            <a:r>
              <a:rPr lang="uk-UA" sz="4000" b="1" dirty="0" smtClean="0">
                <a:solidFill>
                  <a:srgbClr val="009900"/>
                </a:solidFill>
                <a:latin typeface="Times New Roman" pitchFamily="18" charset="0"/>
                <a:cs typeface="Times New Roman" pitchFamily="18" charset="0"/>
              </a:rPr>
              <a:t>Міф</a:t>
            </a:r>
            <a:endParaRPr lang="uk-UA" sz="4000" b="1" dirty="0">
              <a:solidFill>
                <a:srgbClr val="0099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762000"/>
            <a:ext cx="4724400" cy="6096000"/>
          </a:xfrm>
        </p:spPr>
        <p:txBody>
          <a:bodyPr>
            <a:normAutofit fontScale="90000"/>
          </a:bodyPr>
          <a:lstStyle/>
          <a:p>
            <a:pPr algn="just"/>
            <a:r>
              <a:rPr lang="uk-UA" sz="3600" b="1" dirty="0" smtClean="0">
                <a:solidFill>
                  <a:srgbClr val="FF0000"/>
                </a:solidFill>
                <a:latin typeface="Batang" pitchFamily="18" charset="-127"/>
                <a:ea typeface="Batang" pitchFamily="18" charset="-127"/>
              </a:rPr>
              <a:t/>
            </a:r>
            <a:br>
              <a:rPr lang="uk-UA" sz="3600" b="1" dirty="0" smtClean="0">
                <a:solidFill>
                  <a:srgbClr val="FF0000"/>
                </a:solidFill>
                <a:latin typeface="Batang" pitchFamily="18" charset="-127"/>
                <a:ea typeface="Batang" pitchFamily="18" charset="-127"/>
              </a:rPr>
            </a:br>
            <a:r>
              <a:rPr lang="uk-UA" sz="3600" b="1" dirty="0">
                <a:solidFill>
                  <a:srgbClr val="FF0000"/>
                </a:solidFill>
                <a:latin typeface="Batang" pitchFamily="18" charset="-127"/>
                <a:ea typeface="Batang" pitchFamily="18" charset="-127"/>
              </a:rPr>
              <a:t/>
            </a:r>
            <a:br>
              <a:rPr lang="uk-UA" sz="3600" b="1" dirty="0">
                <a:solidFill>
                  <a:srgbClr val="FF0000"/>
                </a:solidFill>
                <a:latin typeface="Batang" pitchFamily="18" charset="-127"/>
                <a:ea typeface="Batang" pitchFamily="18" charset="-127"/>
              </a:rPr>
            </a:br>
            <a:r>
              <a:rPr lang="uk-UA" sz="3600" b="1" dirty="0" smtClean="0">
                <a:solidFill>
                  <a:srgbClr val="FF0000"/>
                </a:solidFill>
                <a:latin typeface="Batang" pitchFamily="18" charset="-127"/>
                <a:ea typeface="Batang" pitchFamily="18" charset="-127"/>
              </a:rPr>
              <a:t/>
            </a:r>
            <a:br>
              <a:rPr lang="uk-UA" sz="3600" b="1" dirty="0" smtClean="0">
                <a:solidFill>
                  <a:srgbClr val="FF0000"/>
                </a:solidFill>
                <a:latin typeface="Batang" pitchFamily="18" charset="-127"/>
                <a:ea typeface="Batang" pitchFamily="18" charset="-127"/>
              </a:rPr>
            </a:br>
            <a:r>
              <a:rPr lang="uk-UA" sz="3600" b="1" dirty="0" smtClean="0">
                <a:solidFill>
                  <a:srgbClr val="FF0000"/>
                </a:solidFill>
                <a:latin typeface="Batang" pitchFamily="18" charset="-127"/>
                <a:ea typeface="Batang" pitchFamily="18" charset="-127"/>
              </a:rPr>
              <a:t/>
            </a:r>
            <a:br>
              <a:rPr lang="uk-UA" sz="3600" b="1" dirty="0" smtClean="0">
                <a:solidFill>
                  <a:srgbClr val="FF0000"/>
                </a:solidFill>
                <a:latin typeface="Batang" pitchFamily="18" charset="-127"/>
                <a:ea typeface="Batang" pitchFamily="18" charset="-127"/>
              </a:rPr>
            </a:br>
            <a:r>
              <a:rPr lang="uk-UA" sz="3600" b="1" dirty="0" smtClean="0">
                <a:solidFill>
                  <a:srgbClr val="FF0000"/>
                </a:solidFill>
                <a:latin typeface="Batang" pitchFamily="18" charset="-127"/>
                <a:ea typeface="Batang" pitchFamily="18" charset="-127"/>
              </a:rPr>
              <a:t/>
            </a:r>
            <a:br>
              <a:rPr lang="uk-UA" sz="3600" b="1" dirty="0" smtClean="0">
                <a:solidFill>
                  <a:srgbClr val="FF0000"/>
                </a:solidFill>
                <a:latin typeface="Batang" pitchFamily="18" charset="-127"/>
                <a:ea typeface="Batang" pitchFamily="18" charset="-127"/>
              </a:rPr>
            </a:br>
            <a:r>
              <a:rPr lang="uk-UA" sz="4000" b="1" dirty="0" smtClean="0">
                <a:solidFill>
                  <a:srgbClr val="FF0000"/>
                </a:solidFill>
                <a:latin typeface="Batang" pitchFamily="18" charset="-127"/>
                <a:ea typeface="Batang" pitchFamily="18" charset="-127"/>
              </a:rPr>
              <a:t>Зозулині черевички</a:t>
            </a:r>
            <a:r>
              <a:rPr lang="uk-UA" sz="3600" b="1" dirty="0" smtClean="0">
                <a:latin typeface="Batang" pitchFamily="18" charset="-127"/>
                <a:ea typeface="Batang" pitchFamily="18" charset="-127"/>
              </a:rPr>
              <a:t/>
            </a:r>
            <a:br>
              <a:rPr lang="uk-UA" sz="3600" b="1" dirty="0" smtClean="0">
                <a:latin typeface="Batang" pitchFamily="18" charset="-127"/>
                <a:ea typeface="Batang" pitchFamily="18" charset="-127"/>
              </a:rPr>
            </a:br>
            <a:r>
              <a:rPr lang="ru-RU" sz="3100" b="1" dirty="0" err="1" smtClean="0">
                <a:latin typeface="Times New Roman" pitchFamily="18" charset="0"/>
                <a:ea typeface="Batang" pitchFamily="18" charset="-127"/>
                <a:cs typeface="Times New Roman" pitchFamily="18" charset="0"/>
              </a:rPr>
              <a:t>Зозулині</a:t>
            </a:r>
            <a:r>
              <a:rPr lang="ru-RU" sz="3100" b="1" dirty="0" smtClean="0">
                <a:latin typeface="Times New Roman" pitchFamily="18" charset="0"/>
                <a:ea typeface="Batang" pitchFamily="18" charset="-127"/>
                <a:cs typeface="Times New Roman" pitchFamily="18" charset="0"/>
              </a:rPr>
              <a:t> черевички — </a:t>
            </a:r>
            <a:r>
              <a:rPr lang="ru-RU" sz="3100" b="1" dirty="0" err="1" smtClean="0">
                <a:latin typeface="Times New Roman" pitchFamily="18" charset="0"/>
                <a:ea typeface="Batang" pitchFamily="18" charset="-127"/>
                <a:cs typeface="Times New Roman" pitchFamily="18" charset="0"/>
              </a:rPr>
              <a:t>отруйна</a:t>
            </a:r>
            <a:r>
              <a:rPr lang="ru-RU" sz="3100" b="1" dirty="0" smtClean="0">
                <a:latin typeface="Times New Roman" pitchFamily="18" charset="0"/>
                <a:ea typeface="Batang" pitchFamily="18" charset="-127"/>
                <a:cs typeface="Times New Roman" pitchFamily="18" charset="0"/>
              </a:rPr>
              <a:t> </a:t>
            </a:r>
            <a:r>
              <a:rPr lang="ru-RU" sz="3100" b="1" dirty="0" err="1" smtClean="0">
                <a:latin typeface="Times New Roman" pitchFamily="18" charset="0"/>
                <a:ea typeface="Batang" pitchFamily="18" charset="-127"/>
                <a:cs typeface="Times New Roman" pitchFamily="18" charset="0"/>
              </a:rPr>
              <a:t>рослина</a:t>
            </a:r>
            <a:r>
              <a:rPr lang="ru-RU" sz="3100" b="1" dirty="0" smtClean="0">
                <a:latin typeface="Times New Roman" pitchFamily="18" charset="0"/>
                <a:ea typeface="Batang" pitchFamily="18" charset="-127"/>
                <a:cs typeface="Times New Roman" pitchFamily="18" charset="0"/>
              </a:rPr>
              <a:t>. Геологи давно </a:t>
            </a:r>
            <a:r>
              <a:rPr lang="ru-RU" sz="3100" b="1" dirty="0" err="1" smtClean="0">
                <a:latin typeface="Times New Roman" pitchFamily="18" charset="0"/>
                <a:ea typeface="Batang" pitchFamily="18" charset="-127"/>
                <a:cs typeface="Times New Roman" pitchFamily="18" charset="0"/>
              </a:rPr>
              <a:t>помітили</a:t>
            </a:r>
            <a:r>
              <a:rPr lang="ru-RU" sz="3100" b="1" dirty="0" smtClean="0">
                <a:latin typeface="Times New Roman" pitchFamily="18" charset="0"/>
                <a:ea typeface="Batang" pitchFamily="18" charset="-127"/>
                <a:cs typeface="Times New Roman" pitchFamily="18" charset="0"/>
              </a:rPr>
              <a:t>, </a:t>
            </a:r>
            <a:r>
              <a:rPr lang="ru-RU" sz="3100" b="1" dirty="0" err="1" smtClean="0">
                <a:latin typeface="Times New Roman" pitchFamily="18" charset="0"/>
                <a:ea typeface="Batang" pitchFamily="18" charset="-127"/>
                <a:cs typeface="Times New Roman" pitchFamily="18" charset="0"/>
              </a:rPr>
              <a:t>що</a:t>
            </a:r>
            <a:r>
              <a:rPr lang="ru-RU" sz="3100" b="1" dirty="0" smtClean="0">
                <a:latin typeface="Times New Roman" pitchFamily="18" charset="0"/>
                <a:ea typeface="Batang" pitchFamily="18" charset="-127"/>
                <a:cs typeface="Times New Roman" pitchFamily="18" charset="0"/>
              </a:rPr>
              <a:t> </a:t>
            </a:r>
            <a:r>
              <a:rPr lang="ru-RU" sz="3100" b="1" dirty="0" err="1" smtClean="0">
                <a:latin typeface="Times New Roman" pitchFamily="18" charset="0"/>
                <a:ea typeface="Batang" pitchFamily="18" charset="-127"/>
                <a:cs typeface="Times New Roman" pitchFamily="18" charset="0"/>
              </a:rPr>
              <a:t>зозулині</a:t>
            </a:r>
            <a:r>
              <a:rPr lang="ru-RU" sz="3100" b="1" dirty="0" smtClean="0">
                <a:latin typeface="Times New Roman" pitchFamily="18" charset="0"/>
                <a:ea typeface="Batang" pitchFamily="18" charset="-127"/>
                <a:cs typeface="Times New Roman" pitchFamily="18" charset="0"/>
              </a:rPr>
              <a:t> черевички </a:t>
            </a:r>
            <a:r>
              <a:rPr lang="ru-RU" sz="3100" b="1" dirty="0" err="1" smtClean="0">
                <a:latin typeface="Times New Roman" pitchFamily="18" charset="0"/>
                <a:ea typeface="Batang" pitchFamily="18" charset="-127"/>
                <a:cs typeface="Times New Roman" pitchFamily="18" charset="0"/>
              </a:rPr>
              <a:t>можуть</a:t>
            </a:r>
            <a:r>
              <a:rPr lang="ru-RU" sz="3100" b="1" dirty="0" smtClean="0">
                <a:latin typeface="Times New Roman" pitchFamily="18" charset="0"/>
                <a:ea typeface="Batang" pitchFamily="18" charset="-127"/>
                <a:cs typeface="Times New Roman" pitchFamily="18" charset="0"/>
              </a:rPr>
              <a:t> </a:t>
            </a:r>
            <a:r>
              <a:rPr lang="ru-RU" sz="3100" b="1" dirty="0" err="1" smtClean="0">
                <a:latin typeface="Times New Roman" pitchFamily="18" charset="0"/>
                <a:ea typeface="Batang" pitchFamily="18" charset="-127"/>
                <a:cs typeface="Times New Roman" pitchFamily="18" charset="0"/>
              </a:rPr>
              <a:t>підказати</a:t>
            </a:r>
            <a:r>
              <a:rPr lang="ru-RU" sz="3100" b="1" dirty="0" smtClean="0">
                <a:latin typeface="Times New Roman" pitchFamily="18" charset="0"/>
                <a:ea typeface="Batang" pitchFamily="18" charset="-127"/>
                <a:cs typeface="Times New Roman" pitchFamily="18" charset="0"/>
              </a:rPr>
              <a:t> </a:t>
            </a:r>
            <a:r>
              <a:rPr lang="ru-RU" sz="3100" b="1" dirty="0" err="1" smtClean="0">
                <a:latin typeface="Times New Roman" pitchFamily="18" charset="0"/>
                <a:ea typeface="Batang" pitchFamily="18" charset="-127"/>
                <a:cs typeface="Times New Roman" pitchFamily="18" charset="0"/>
              </a:rPr>
              <a:t>місце</a:t>
            </a:r>
            <a:r>
              <a:rPr lang="ru-RU" sz="3100" b="1" dirty="0" smtClean="0">
                <a:latin typeface="Times New Roman" pitchFamily="18" charset="0"/>
                <a:ea typeface="Batang" pitchFamily="18" charset="-127"/>
                <a:cs typeface="Times New Roman" pitchFamily="18" charset="0"/>
              </a:rPr>
              <a:t>, де </a:t>
            </a:r>
            <a:r>
              <a:rPr lang="ru-RU" sz="3100" b="1" dirty="0" err="1" smtClean="0">
                <a:latin typeface="Times New Roman" pitchFamily="18" charset="0"/>
                <a:ea typeface="Batang" pitchFamily="18" charset="-127"/>
                <a:cs typeface="Times New Roman" pitchFamily="18" charset="0"/>
              </a:rPr>
              <a:t>знаходяться</a:t>
            </a:r>
            <a:r>
              <a:rPr lang="ru-RU" sz="3100" b="1" dirty="0" smtClean="0">
                <a:latin typeface="Times New Roman" pitchFamily="18" charset="0"/>
                <a:ea typeface="Batang" pitchFamily="18" charset="-127"/>
                <a:cs typeface="Times New Roman" pitchFamily="18" charset="0"/>
              </a:rPr>
              <a:t> </a:t>
            </a:r>
            <a:r>
              <a:rPr lang="ru-RU" sz="3100" b="1" dirty="0" err="1" smtClean="0">
                <a:latin typeface="Times New Roman" pitchFamily="18" charset="0"/>
                <a:ea typeface="Batang" pitchFamily="18" charset="-127"/>
                <a:cs typeface="Times New Roman" pitchFamily="18" charset="0"/>
              </a:rPr>
              <a:t>поклади</a:t>
            </a:r>
            <a:r>
              <a:rPr lang="ru-RU" sz="3100" b="1" dirty="0" smtClean="0">
                <a:latin typeface="Times New Roman" pitchFamily="18" charset="0"/>
                <a:ea typeface="Batang" pitchFamily="18" charset="-127"/>
                <a:cs typeface="Times New Roman" pitchFamily="18" charset="0"/>
              </a:rPr>
              <a:t> </a:t>
            </a:r>
            <a:r>
              <a:rPr lang="ru-RU" sz="3100" b="1" dirty="0" err="1" smtClean="0">
                <a:latin typeface="Times New Roman" pitchFamily="18" charset="0"/>
                <a:ea typeface="Batang" pitchFamily="18" charset="-127"/>
                <a:cs typeface="Times New Roman" pitchFamily="18" charset="0"/>
              </a:rPr>
              <a:t>корисних</a:t>
            </a:r>
            <a:r>
              <a:rPr lang="ru-RU" sz="3100" b="1" dirty="0" smtClean="0">
                <a:latin typeface="Times New Roman" pitchFamily="18" charset="0"/>
                <a:ea typeface="Batang" pitchFamily="18" charset="-127"/>
                <a:cs typeface="Times New Roman" pitchFamily="18" charset="0"/>
              </a:rPr>
              <a:t> </a:t>
            </a:r>
            <a:r>
              <a:rPr lang="ru-RU" sz="3100" b="1" dirty="0" err="1" smtClean="0">
                <a:latin typeface="Times New Roman" pitchFamily="18" charset="0"/>
                <a:ea typeface="Batang" pitchFamily="18" charset="-127"/>
                <a:cs typeface="Times New Roman" pitchFamily="18" charset="0"/>
              </a:rPr>
              <a:t>копалин</a:t>
            </a:r>
            <a:r>
              <a:rPr lang="ru-RU" sz="3100" b="1" dirty="0" smtClean="0">
                <a:latin typeface="Times New Roman" pitchFamily="18" charset="0"/>
                <a:ea typeface="Batang" pitchFamily="18" charset="-127"/>
                <a:cs typeface="Times New Roman" pitchFamily="18" charset="0"/>
              </a:rPr>
              <a:t>. На жаль, люди бездумно </a:t>
            </a:r>
            <a:r>
              <a:rPr lang="ru-RU" sz="3100" b="1" dirty="0" err="1" smtClean="0">
                <a:latin typeface="Times New Roman" pitchFamily="18" charset="0"/>
                <a:ea typeface="Batang" pitchFamily="18" charset="-127"/>
                <a:cs typeface="Times New Roman" pitchFamily="18" charset="0"/>
              </a:rPr>
              <a:t>зривають</a:t>
            </a:r>
            <a:r>
              <a:rPr lang="ru-RU" sz="3100" b="1" dirty="0" smtClean="0">
                <a:latin typeface="Times New Roman" pitchFamily="18" charset="0"/>
                <a:ea typeface="Batang" pitchFamily="18" charset="-127"/>
                <a:cs typeface="Times New Roman" pitchFamily="18" charset="0"/>
              </a:rPr>
              <a:t> </a:t>
            </a:r>
            <a:r>
              <a:rPr lang="ru-RU" sz="3100" b="1" dirty="0" err="1" smtClean="0">
                <a:latin typeface="Times New Roman" pitchFamily="18" charset="0"/>
                <a:ea typeface="Batang" pitchFamily="18" charset="-127"/>
                <a:cs typeface="Times New Roman" pitchFamily="18" charset="0"/>
              </a:rPr>
              <a:t>цю</a:t>
            </a:r>
            <a:r>
              <a:rPr lang="ru-RU" sz="3100" b="1" dirty="0" smtClean="0">
                <a:latin typeface="Times New Roman" pitchFamily="18" charset="0"/>
                <a:ea typeface="Batang" pitchFamily="18" charset="-127"/>
                <a:cs typeface="Times New Roman" pitchFamily="18" charset="0"/>
              </a:rPr>
              <a:t> </a:t>
            </a:r>
            <a:r>
              <a:rPr lang="ru-RU" sz="3100" b="1" dirty="0" err="1" smtClean="0">
                <a:latin typeface="Times New Roman" pitchFamily="18" charset="0"/>
                <a:ea typeface="Batang" pitchFamily="18" charset="-127"/>
                <a:cs typeface="Times New Roman" pitchFamily="18" charset="0"/>
              </a:rPr>
              <a:t>вишукану</a:t>
            </a:r>
            <a:r>
              <a:rPr lang="ru-RU" sz="3100" b="1" dirty="0" smtClean="0">
                <a:latin typeface="Times New Roman" pitchFamily="18" charset="0"/>
                <a:ea typeface="Batang" pitchFamily="18" charset="-127"/>
                <a:cs typeface="Times New Roman" pitchFamily="18" charset="0"/>
              </a:rPr>
              <a:t> </a:t>
            </a:r>
            <a:r>
              <a:rPr lang="ru-RU" sz="3100" b="1" dirty="0" err="1" smtClean="0">
                <a:latin typeface="Times New Roman" pitchFamily="18" charset="0"/>
                <a:ea typeface="Batang" pitchFamily="18" charset="-127"/>
                <a:cs typeface="Times New Roman" pitchFamily="18" charset="0"/>
              </a:rPr>
              <a:t>рослину</a:t>
            </a:r>
            <a:r>
              <a:rPr lang="ru-RU" sz="3100" b="1" dirty="0" smtClean="0">
                <a:latin typeface="Times New Roman" pitchFamily="18" charset="0"/>
                <a:ea typeface="Batang" pitchFamily="18" charset="-127"/>
                <a:cs typeface="Times New Roman" pitchFamily="18" charset="0"/>
              </a:rPr>
              <a:t> для </a:t>
            </a:r>
            <a:r>
              <a:rPr lang="ru-RU" sz="3100" b="1" dirty="0" err="1" smtClean="0">
                <a:latin typeface="Times New Roman" pitchFamily="18" charset="0"/>
                <a:ea typeface="Batang" pitchFamily="18" charset="-127"/>
                <a:cs typeface="Times New Roman" pitchFamily="18" charset="0"/>
              </a:rPr>
              <a:t>букетів</a:t>
            </a:r>
            <a:r>
              <a:rPr lang="ru-RU" sz="3100" b="1" dirty="0" smtClean="0">
                <a:latin typeface="Times New Roman" pitchFamily="18" charset="0"/>
                <a:ea typeface="Batang" pitchFamily="18" charset="-127"/>
                <a:cs typeface="Times New Roman" pitchFamily="18" charset="0"/>
              </a:rPr>
              <a:t>. </a:t>
            </a:r>
            <a:r>
              <a:rPr lang="ru-RU" sz="3100" b="1" dirty="0" err="1" smtClean="0">
                <a:latin typeface="Times New Roman" pitchFamily="18" charset="0"/>
                <a:ea typeface="Batang" pitchFamily="18" charset="-127"/>
                <a:cs typeface="Times New Roman" pitchFamily="18" charset="0"/>
              </a:rPr>
              <a:t>Зозулині</a:t>
            </a:r>
            <a:r>
              <a:rPr lang="ru-RU" sz="3100" b="1" dirty="0" smtClean="0">
                <a:latin typeface="Times New Roman" pitchFamily="18" charset="0"/>
                <a:ea typeface="Batang" pitchFamily="18" charset="-127"/>
                <a:cs typeface="Times New Roman" pitchFamily="18" charset="0"/>
              </a:rPr>
              <a:t> черевички — перша </a:t>
            </a:r>
            <a:r>
              <a:rPr lang="ru-RU" sz="3100" b="1" dirty="0" err="1" smtClean="0">
                <a:latin typeface="Times New Roman" pitchFamily="18" charset="0"/>
                <a:ea typeface="Batang" pitchFamily="18" charset="-127"/>
                <a:cs typeface="Times New Roman" pitchFamily="18" charset="0"/>
              </a:rPr>
              <a:t>рослина</a:t>
            </a:r>
            <a:r>
              <a:rPr lang="ru-RU" sz="3100" b="1" dirty="0" smtClean="0">
                <a:latin typeface="Times New Roman" pitchFamily="18" charset="0"/>
                <a:ea typeface="Batang" pitchFamily="18" charset="-127"/>
                <a:cs typeface="Times New Roman" pitchFamily="18" charset="0"/>
              </a:rPr>
              <a:t> </a:t>
            </a:r>
            <a:r>
              <a:rPr lang="ru-RU" sz="3100" b="1" dirty="0" err="1" smtClean="0">
                <a:latin typeface="Times New Roman" pitchFamily="18" charset="0"/>
                <a:ea typeface="Batang" pitchFamily="18" charset="-127"/>
                <a:cs typeface="Times New Roman" pitchFamily="18" charset="0"/>
              </a:rPr>
              <a:t>України</a:t>
            </a:r>
            <a:r>
              <a:rPr lang="ru-RU" sz="3100" b="1" dirty="0" smtClean="0">
                <a:latin typeface="Times New Roman" pitchFamily="18" charset="0"/>
                <a:ea typeface="Batang" pitchFamily="18" charset="-127"/>
                <a:cs typeface="Times New Roman" pitchFamily="18" charset="0"/>
              </a:rPr>
              <a:t>, яка </a:t>
            </a:r>
            <a:r>
              <a:rPr lang="ru-RU" sz="3100" b="1" dirty="0" err="1" smtClean="0">
                <a:latin typeface="Times New Roman" pitchFamily="18" charset="0"/>
                <a:ea typeface="Batang" pitchFamily="18" charset="-127"/>
                <a:cs typeface="Times New Roman" pitchFamily="18" charset="0"/>
              </a:rPr>
              <a:t>потрапила</a:t>
            </a:r>
            <a:r>
              <a:rPr lang="ru-RU" sz="3100" b="1" dirty="0" smtClean="0">
                <a:latin typeface="Times New Roman" pitchFamily="18" charset="0"/>
                <a:ea typeface="Batang" pitchFamily="18" charset="-127"/>
                <a:cs typeface="Times New Roman" pitchFamily="18" charset="0"/>
              </a:rPr>
              <a:t> до </a:t>
            </a:r>
            <a:r>
              <a:rPr lang="ru-RU" sz="3100" b="1" dirty="0" err="1" smtClean="0">
                <a:latin typeface="Times New Roman" pitchFamily="18" charset="0"/>
                <a:ea typeface="Batang" pitchFamily="18" charset="-127"/>
                <a:cs typeface="Times New Roman" pitchFamily="18" charset="0"/>
              </a:rPr>
              <a:t>Міжнародної</a:t>
            </a:r>
            <a:r>
              <a:rPr lang="ru-RU" sz="3100" b="1" dirty="0" smtClean="0">
                <a:latin typeface="Times New Roman" pitchFamily="18" charset="0"/>
                <a:ea typeface="Batang" pitchFamily="18" charset="-127"/>
                <a:cs typeface="Times New Roman" pitchFamily="18" charset="0"/>
              </a:rPr>
              <a:t> </a:t>
            </a:r>
            <a:r>
              <a:rPr lang="ru-RU" sz="3100" b="1" dirty="0" err="1" smtClean="0">
                <a:latin typeface="Times New Roman" pitchFamily="18" charset="0"/>
                <a:ea typeface="Batang" pitchFamily="18" charset="-127"/>
                <a:cs typeface="Times New Roman" pitchFamily="18" charset="0"/>
              </a:rPr>
              <a:t>Червоної</a:t>
            </a:r>
            <a:r>
              <a:rPr lang="ru-RU" sz="3100" b="1" dirty="0" smtClean="0">
                <a:latin typeface="Times New Roman" pitchFamily="18" charset="0"/>
                <a:ea typeface="Batang" pitchFamily="18" charset="-127"/>
                <a:cs typeface="Times New Roman" pitchFamily="18" charset="0"/>
              </a:rPr>
              <a:t> книги.</a:t>
            </a:r>
            <a:br>
              <a:rPr lang="ru-RU" sz="3100" b="1" dirty="0" smtClean="0">
                <a:latin typeface="Times New Roman" pitchFamily="18" charset="0"/>
                <a:ea typeface="Batang" pitchFamily="18" charset="-127"/>
                <a:cs typeface="Times New Roman" pitchFamily="18" charset="0"/>
              </a:rPr>
            </a:br>
            <a:r>
              <a:rPr lang="ru-RU" sz="3100" b="1" dirty="0" smtClean="0">
                <a:latin typeface="Batang" pitchFamily="18" charset="-127"/>
                <a:ea typeface="Batang" pitchFamily="18" charset="-127"/>
              </a:rPr>
              <a:t/>
            </a:r>
            <a:br>
              <a:rPr lang="ru-RU" sz="3100" b="1" dirty="0" smtClean="0">
                <a:latin typeface="Batang" pitchFamily="18" charset="-127"/>
                <a:ea typeface="Batang" pitchFamily="18" charset="-127"/>
              </a:rPr>
            </a:br>
            <a:r>
              <a:rPr lang="ru-RU" sz="2700" b="1" dirty="0" smtClean="0">
                <a:latin typeface="Batang" pitchFamily="18" charset="-127"/>
                <a:ea typeface="Batang" pitchFamily="18" charset="-127"/>
              </a:rPr>
              <a:t/>
            </a:r>
            <a:br>
              <a:rPr lang="ru-RU" sz="2700" b="1" dirty="0" smtClean="0">
                <a:latin typeface="Batang" pitchFamily="18" charset="-127"/>
                <a:ea typeface="Batang" pitchFamily="18" charset="-127"/>
              </a:rPr>
            </a:br>
            <a:r>
              <a:rPr lang="ru-RU" sz="2700" b="1" dirty="0" smtClean="0">
                <a:latin typeface="Batang" pitchFamily="18" charset="-127"/>
                <a:ea typeface="Batang" pitchFamily="18" charset="-127"/>
              </a:rPr>
              <a:t/>
            </a:r>
            <a:br>
              <a:rPr lang="ru-RU" sz="2700" b="1" dirty="0" smtClean="0">
                <a:latin typeface="Batang" pitchFamily="18" charset="-127"/>
                <a:ea typeface="Batang" pitchFamily="18" charset="-127"/>
              </a:rPr>
            </a:br>
            <a:r>
              <a:rPr lang="ru-RU" sz="2700" b="1" dirty="0" smtClean="0">
                <a:latin typeface="Batang" pitchFamily="18" charset="-127"/>
                <a:ea typeface="Batang" pitchFamily="18" charset="-127"/>
              </a:rPr>
              <a:t/>
            </a:r>
            <a:br>
              <a:rPr lang="ru-RU" sz="2700" b="1" dirty="0" smtClean="0">
                <a:latin typeface="Batang" pitchFamily="18" charset="-127"/>
                <a:ea typeface="Batang" pitchFamily="18" charset="-127"/>
              </a:rPr>
            </a:br>
            <a:r>
              <a:rPr lang="ru-RU" sz="2700" b="1" dirty="0">
                <a:latin typeface="Batang" pitchFamily="18" charset="-127"/>
                <a:ea typeface="Batang" pitchFamily="18" charset="-127"/>
              </a:rPr>
              <a:t/>
            </a:r>
            <a:br>
              <a:rPr lang="ru-RU" sz="2700" b="1" dirty="0">
                <a:latin typeface="Batang" pitchFamily="18" charset="-127"/>
                <a:ea typeface="Batang" pitchFamily="18" charset="-127"/>
              </a:rPr>
            </a:br>
            <a:r>
              <a:rPr lang="uk-UA" sz="1300" dirty="0" smtClean="0">
                <a:latin typeface="Batang" pitchFamily="18" charset="-127"/>
                <a:ea typeface="Batang" pitchFamily="18" charset="-127"/>
              </a:rPr>
              <a:t/>
            </a:r>
            <a:br>
              <a:rPr lang="uk-UA" sz="1300" dirty="0" smtClean="0">
                <a:latin typeface="Batang" pitchFamily="18" charset="-127"/>
                <a:ea typeface="Batang" pitchFamily="18" charset="-127"/>
              </a:rPr>
            </a:br>
            <a:r>
              <a:rPr lang="ru-RU" sz="1300" b="1" dirty="0" smtClean="0">
                <a:latin typeface="Batang" pitchFamily="18" charset="-127"/>
                <a:ea typeface="Batang" pitchFamily="18" charset="-127"/>
              </a:rPr>
              <a:t/>
            </a:r>
            <a:br>
              <a:rPr lang="ru-RU" sz="1300" b="1" dirty="0" smtClean="0">
                <a:latin typeface="Batang" pitchFamily="18" charset="-127"/>
                <a:ea typeface="Batang" pitchFamily="18" charset="-127"/>
              </a:rPr>
            </a:br>
            <a:r>
              <a:rPr lang="ru-RU" sz="2700" b="1" dirty="0">
                <a:latin typeface="Batang" pitchFamily="18" charset="-127"/>
                <a:ea typeface="Batang" pitchFamily="18" charset="-127"/>
              </a:rPr>
              <a:t/>
            </a:r>
            <a:br>
              <a:rPr lang="ru-RU" sz="2700" b="1" dirty="0">
                <a:latin typeface="Batang" pitchFamily="18" charset="-127"/>
                <a:ea typeface="Batang" pitchFamily="18" charset="-127"/>
              </a:rPr>
            </a:br>
            <a:r>
              <a:rPr lang="ru-RU" sz="2700" b="1" dirty="0" smtClean="0">
                <a:latin typeface="Batang" pitchFamily="18" charset="-127"/>
                <a:ea typeface="Batang" pitchFamily="18" charset="-127"/>
              </a:rPr>
              <a:t> </a:t>
            </a:r>
            <a:br>
              <a:rPr lang="ru-RU" sz="2700" b="1" dirty="0" smtClean="0">
                <a:latin typeface="Batang" pitchFamily="18" charset="-127"/>
                <a:ea typeface="Batang" pitchFamily="18" charset="-127"/>
              </a:rPr>
            </a:br>
            <a:endParaRPr lang="ru-RU" sz="2700" b="1" dirty="0">
              <a:latin typeface="Batang" pitchFamily="18" charset="-127"/>
              <a:ea typeface="Batang" pitchFamily="18" charset="-127"/>
            </a:endParaRPr>
          </a:p>
        </p:txBody>
      </p:sp>
      <p:pic>
        <p:nvPicPr>
          <p:cNvPr id="4" name="irc_mi" descr="http://upload.wikimedia.org/wikipedia/commons/thumb/b/bd/Illustration_Cypripedium_calceolus0_clean.jpg/250px-Illustration_Cypripedium_calceolus0_clean.jpg"/>
          <p:cNvPicPr/>
          <p:nvPr/>
        </p:nvPicPr>
        <p:blipFill>
          <a:blip r:embed="rId2" cstate="print"/>
          <a:srcRect/>
          <a:stretch>
            <a:fillRect/>
          </a:stretch>
        </p:blipFill>
        <p:spPr bwMode="auto">
          <a:xfrm>
            <a:off x="5257800" y="228600"/>
            <a:ext cx="3717290" cy="6261100"/>
          </a:xfrm>
          <a:prstGeom prst="rect">
            <a:avLst/>
          </a:prstGeom>
          <a:noFill/>
          <a:ln w="9525">
            <a:noFill/>
            <a:miter lim="800000"/>
            <a:headEnd/>
            <a:tailEnd/>
          </a:ln>
        </p:spPr>
      </p:pic>
      <p:pic>
        <p:nvPicPr>
          <p:cNvPr id="5" name="irc_mi" descr="http://upload.wikimedia.org/wikipedia/commons/thumb/b/bd/Illustration_Cypripedium_calceolus0_clean.jpg/250px-Illustration_Cypripedium_calceolus0_clean.jpg"/>
          <p:cNvPicPr/>
          <p:nvPr/>
        </p:nvPicPr>
        <p:blipFill>
          <a:blip r:embed="rId2" cstate="print"/>
          <a:srcRect/>
          <a:stretch>
            <a:fillRect/>
          </a:stretch>
        </p:blipFill>
        <p:spPr bwMode="auto">
          <a:xfrm>
            <a:off x="5426710" y="381000"/>
            <a:ext cx="3717290" cy="6261100"/>
          </a:xfrm>
          <a:prstGeom prst="rect">
            <a:avLst/>
          </a:prstGeom>
          <a:noFill/>
          <a:ln w="9525">
            <a:noFill/>
            <a:miter lim="800000"/>
            <a:headEnd/>
            <a:tailEnd/>
          </a:ln>
        </p:spPr>
      </p:pic>
      <p:sp>
        <p:nvSpPr>
          <p:cNvPr id="6" name="TextBox 5"/>
          <p:cNvSpPr txBox="1"/>
          <p:nvPr/>
        </p:nvSpPr>
        <p:spPr>
          <a:xfrm>
            <a:off x="5562600" y="6477000"/>
            <a:ext cx="3581400" cy="538609"/>
          </a:xfrm>
          <a:prstGeom prst="rect">
            <a:avLst/>
          </a:prstGeom>
          <a:noFill/>
        </p:spPr>
        <p:txBody>
          <a:bodyPr wrap="square" rtlCol="0">
            <a:spAutoFit/>
          </a:bodyPr>
          <a:lstStyle/>
          <a:p>
            <a:r>
              <a:rPr lang="uk-UA" sz="1100" b="1" dirty="0" err="1" smtClean="0">
                <a:latin typeface="Batang" pitchFamily="18" charset="-127"/>
                <a:ea typeface="Batang" pitchFamily="18" charset="-127"/>
              </a:rPr>
              <a:t>Казімірова</a:t>
            </a:r>
            <a:r>
              <a:rPr lang="uk-UA" sz="1100" b="1" dirty="0" smtClean="0">
                <a:latin typeface="Batang" pitchFamily="18" charset="-127"/>
                <a:ea typeface="Batang" pitchFamily="18" charset="-127"/>
              </a:rPr>
              <a:t> В.Д. ЗОШ І-ІІІ ст.№1 м. Славути</a:t>
            </a:r>
          </a:p>
          <a:p>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886200" y="152400"/>
            <a:ext cx="5105400" cy="6705600"/>
          </a:xfrm>
        </p:spPr>
        <p:txBody>
          <a:bodyPr>
            <a:normAutofit fontScale="40000" lnSpcReduction="20000"/>
          </a:bodyPr>
          <a:lstStyle/>
          <a:p>
            <a:pPr algn="ctr">
              <a:buNone/>
            </a:pPr>
            <a:r>
              <a:rPr lang="ru-RU" sz="6000" b="1" dirty="0" smtClean="0">
                <a:solidFill>
                  <a:srgbClr val="003300"/>
                </a:solidFill>
                <a:latin typeface="Batang" pitchFamily="18" charset="-127"/>
                <a:ea typeface="Batang" pitchFamily="18" charset="-127"/>
              </a:rPr>
              <a:t>Легенда</a:t>
            </a:r>
          </a:p>
          <a:p>
            <a:pPr>
              <a:buNone/>
            </a:pPr>
            <a:endParaRPr lang="ru-RU" sz="6000" dirty="0"/>
          </a:p>
          <a:p>
            <a:pPr algn="just">
              <a:buNone/>
            </a:pPr>
            <a:r>
              <a:rPr lang="ru-RU" sz="6000" b="1" dirty="0" smtClean="0">
                <a:latin typeface="Batang" pitchFamily="18" charset="-127"/>
                <a:ea typeface="Batang" pitchFamily="18" charset="-127"/>
              </a:rPr>
              <a:t>     </a:t>
            </a:r>
            <a:r>
              <a:rPr lang="ru-RU" sz="6000" b="1" dirty="0" err="1" smtClean="0">
                <a:latin typeface="Times New Roman" pitchFamily="18" charset="0"/>
                <a:ea typeface="Batang" pitchFamily="18" charset="-127"/>
                <a:cs typeface="Times New Roman" pitchFamily="18" charset="0"/>
              </a:rPr>
              <a:t>Дуже</a:t>
            </a:r>
            <a:r>
              <a:rPr lang="ru-RU" sz="6000" b="1" dirty="0" smtClean="0">
                <a:latin typeface="Times New Roman" pitchFamily="18" charset="0"/>
                <a:ea typeface="Batang" pitchFamily="18" charset="-127"/>
                <a:cs typeface="Times New Roman" pitchFamily="18" charset="0"/>
              </a:rPr>
              <a:t> </a:t>
            </a:r>
            <a:r>
              <a:rPr lang="ru-RU" sz="6000" b="1" dirty="0" err="1" smtClean="0">
                <a:latin typeface="Times New Roman" pitchFamily="18" charset="0"/>
                <a:ea typeface="Batang" pitchFamily="18" charset="-127"/>
                <a:cs typeface="Times New Roman" pitchFamily="18" charset="0"/>
              </a:rPr>
              <a:t>вже</a:t>
            </a:r>
            <a:r>
              <a:rPr lang="ru-RU" sz="6000" b="1" dirty="0" smtClean="0">
                <a:latin typeface="Times New Roman" pitchFamily="18" charset="0"/>
                <a:ea typeface="Batang" pitchFamily="18" charset="-127"/>
                <a:cs typeface="Times New Roman" pitchFamily="18" charset="0"/>
              </a:rPr>
              <a:t> </a:t>
            </a:r>
            <a:r>
              <a:rPr lang="ru-RU" sz="6000" b="1" dirty="0" err="1" smtClean="0">
                <a:latin typeface="Times New Roman" pitchFamily="18" charset="0"/>
                <a:ea typeface="Batang" pitchFamily="18" charset="-127"/>
                <a:cs typeface="Times New Roman" pitchFamily="18" charset="0"/>
              </a:rPr>
              <a:t>дошкуляла</a:t>
            </a:r>
            <a:r>
              <a:rPr lang="ru-RU" sz="6000" b="1" dirty="0" smtClean="0">
                <a:latin typeface="Times New Roman" pitchFamily="18" charset="0"/>
                <a:ea typeface="Batang" pitchFamily="18" charset="-127"/>
                <a:cs typeface="Times New Roman" pitchFamily="18" charset="0"/>
              </a:rPr>
              <a:t> зозуля </a:t>
            </a:r>
            <a:r>
              <a:rPr lang="ru-RU" sz="6000" b="1" dirty="0" err="1" smtClean="0">
                <a:latin typeface="Times New Roman" pitchFamily="18" charset="0"/>
                <a:ea typeface="Batang" pitchFamily="18" charset="-127"/>
                <a:cs typeface="Times New Roman" pitchFamily="18" charset="0"/>
              </a:rPr>
              <a:t>всім</a:t>
            </a:r>
            <a:r>
              <a:rPr lang="ru-RU" sz="6000" b="1" dirty="0" smtClean="0">
                <a:latin typeface="Times New Roman" pitchFamily="18" charset="0"/>
                <a:ea typeface="Batang" pitchFamily="18" charset="-127"/>
                <a:cs typeface="Times New Roman" pitchFamily="18" charset="0"/>
              </a:rPr>
              <a:t> пташкам у </a:t>
            </a:r>
            <a:r>
              <a:rPr lang="ru-RU" sz="6000" b="1" dirty="0" err="1" smtClean="0">
                <a:latin typeface="Times New Roman" pitchFamily="18" charset="0"/>
                <a:ea typeface="Batang" pitchFamily="18" charset="-127"/>
                <a:cs typeface="Times New Roman" pitchFamily="18" charset="0"/>
              </a:rPr>
              <a:t>лісі</a:t>
            </a:r>
            <a:r>
              <a:rPr lang="ru-RU" sz="6000" b="1" dirty="0" smtClean="0">
                <a:latin typeface="Times New Roman" pitchFamily="18" charset="0"/>
                <a:ea typeface="Batang" pitchFamily="18" charset="-127"/>
                <a:cs typeface="Times New Roman" pitchFamily="18" charset="0"/>
              </a:rPr>
              <a:t>. То в </a:t>
            </a:r>
            <a:r>
              <a:rPr lang="ru-RU" sz="6000" b="1" dirty="0" err="1" smtClean="0">
                <a:latin typeface="Times New Roman" pitchFamily="18" charset="0"/>
                <a:ea typeface="Batang" pitchFamily="18" charset="-127"/>
                <a:cs typeface="Times New Roman" pitchFamily="18" charset="0"/>
              </a:rPr>
              <a:t>одне</a:t>
            </a:r>
            <a:r>
              <a:rPr lang="ru-RU" sz="6000" b="1" dirty="0" smtClean="0">
                <a:latin typeface="Times New Roman" pitchFamily="18" charset="0"/>
                <a:ea typeface="Batang" pitchFamily="18" charset="-127"/>
                <a:cs typeface="Times New Roman" pitchFamily="18" charset="0"/>
              </a:rPr>
              <a:t> </a:t>
            </a:r>
            <a:r>
              <a:rPr lang="ru-RU" sz="6000" b="1" dirty="0" err="1" smtClean="0">
                <a:latin typeface="Times New Roman" pitchFamily="18" charset="0"/>
                <a:ea typeface="Batang" pitchFamily="18" charset="-127"/>
                <a:cs typeface="Times New Roman" pitchFamily="18" charset="0"/>
              </a:rPr>
              <a:t>гніздо</a:t>
            </a:r>
            <a:r>
              <a:rPr lang="ru-RU" sz="6000" b="1" dirty="0" smtClean="0">
                <a:latin typeface="Times New Roman" pitchFamily="18" charset="0"/>
                <a:ea typeface="Batang" pitchFamily="18" charset="-127"/>
                <a:cs typeface="Times New Roman" pitchFamily="18" charset="0"/>
              </a:rPr>
              <a:t> </a:t>
            </a:r>
            <a:r>
              <a:rPr lang="ru-RU" sz="6000" b="1" dirty="0" err="1" smtClean="0">
                <a:latin typeface="Times New Roman" pitchFamily="18" charset="0"/>
                <a:ea typeface="Batang" pitchFamily="18" charset="-127"/>
                <a:cs typeface="Times New Roman" pitchFamily="18" charset="0"/>
              </a:rPr>
              <a:t>підкине</a:t>
            </a:r>
            <a:r>
              <a:rPr lang="ru-RU" sz="6000" b="1" dirty="0" smtClean="0">
                <a:latin typeface="Times New Roman" pitchFamily="18" charset="0"/>
                <a:ea typeface="Batang" pitchFamily="18" charset="-127"/>
                <a:cs typeface="Times New Roman" pitchFamily="18" charset="0"/>
              </a:rPr>
              <a:t> </a:t>
            </a:r>
            <a:r>
              <a:rPr lang="ru-RU" sz="6000" b="1" dirty="0" err="1" smtClean="0">
                <a:latin typeface="Times New Roman" pitchFamily="18" charset="0"/>
                <a:ea typeface="Batang" pitchFamily="18" charset="-127"/>
                <a:cs typeface="Times New Roman" pitchFamily="18" charset="0"/>
              </a:rPr>
              <a:t>свої</a:t>
            </a:r>
            <a:r>
              <a:rPr lang="ru-RU" sz="6000" b="1" dirty="0" smtClean="0">
                <a:latin typeface="Times New Roman" pitchFamily="18" charset="0"/>
                <a:ea typeface="Batang" pitchFamily="18" charset="-127"/>
                <a:cs typeface="Times New Roman" pitchFamily="18" charset="0"/>
              </a:rPr>
              <a:t> </a:t>
            </a:r>
            <a:r>
              <a:rPr lang="ru-RU" sz="6000" b="1" dirty="0" err="1" smtClean="0">
                <a:latin typeface="Times New Roman" pitchFamily="18" charset="0"/>
                <a:ea typeface="Batang" pitchFamily="18" charset="-127"/>
                <a:cs typeface="Times New Roman" pitchFamily="18" charset="0"/>
              </a:rPr>
              <a:t>яйця</a:t>
            </a:r>
            <a:r>
              <a:rPr lang="ru-RU" sz="6000" b="1" dirty="0" smtClean="0">
                <a:latin typeface="Times New Roman" pitchFamily="18" charset="0"/>
                <a:ea typeface="Batang" pitchFamily="18" charset="-127"/>
                <a:cs typeface="Times New Roman" pitchFamily="18" charset="0"/>
              </a:rPr>
              <a:t>, то в </a:t>
            </a:r>
            <a:r>
              <a:rPr lang="ru-RU" sz="6000" b="1" dirty="0" err="1" smtClean="0">
                <a:latin typeface="Times New Roman" pitchFamily="18" charset="0"/>
                <a:ea typeface="Batang" pitchFamily="18" charset="-127"/>
                <a:cs typeface="Times New Roman" pitchFamily="18" charset="0"/>
              </a:rPr>
              <a:t>інше</a:t>
            </a:r>
            <a:r>
              <a:rPr lang="ru-RU" sz="6000" b="1" dirty="0" smtClean="0">
                <a:latin typeface="Times New Roman" pitchFamily="18" charset="0"/>
                <a:ea typeface="Batang" pitchFamily="18" charset="-127"/>
                <a:cs typeface="Times New Roman" pitchFamily="18" charset="0"/>
              </a:rPr>
              <a:t>. </a:t>
            </a:r>
            <a:r>
              <a:rPr lang="ru-RU" sz="6000" b="1" dirty="0" err="1" smtClean="0">
                <a:latin typeface="Times New Roman" pitchFamily="18" charset="0"/>
                <a:ea typeface="Batang" pitchFamily="18" charset="-127"/>
                <a:cs typeface="Times New Roman" pitchFamily="18" charset="0"/>
              </a:rPr>
              <a:t>Зібралося</a:t>
            </a:r>
            <a:r>
              <a:rPr lang="ru-RU" sz="6000" b="1" dirty="0" smtClean="0">
                <a:latin typeface="Times New Roman" pitchFamily="18" charset="0"/>
                <a:ea typeface="Batang" pitchFamily="18" charset="-127"/>
                <a:cs typeface="Times New Roman" pitchFamily="18" charset="0"/>
              </a:rPr>
              <a:t> все </a:t>
            </a:r>
            <a:r>
              <a:rPr lang="ru-RU" sz="6000" b="1" dirty="0" err="1" smtClean="0">
                <a:latin typeface="Times New Roman" pitchFamily="18" charset="0"/>
                <a:ea typeface="Batang" pitchFamily="18" charset="-127"/>
                <a:cs typeface="Times New Roman" pitchFamily="18" charset="0"/>
              </a:rPr>
              <a:t>птаство</a:t>
            </a:r>
            <a:r>
              <a:rPr lang="ru-RU" sz="6000" b="1" dirty="0" smtClean="0">
                <a:latin typeface="Times New Roman" pitchFamily="18" charset="0"/>
                <a:ea typeface="Batang" pitchFamily="18" charset="-127"/>
                <a:cs typeface="Times New Roman" pitchFamily="18" charset="0"/>
              </a:rPr>
              <a:t> разом </a:t>
            </a:r>
            <a:r>
              <a:rPr lang="ru-RU" sz="6000" b="1" dirty="0" err="1" smtClean="0">
                <a:latin typeface="Times New Roman" pitchFamily="18" charset="0"/>
                <a:ea typeface="Batang" pitchFamily="18" charset="-127"/>
                <a:cs typeface="Times New Roman" pitchFamily="18" charset="0"/>
              </a:rPr>
              <a:t>і</a:t>
            </a:r>
            <a:r>
              <a:rPr lang="ru-RU" sz="6000" b="1" dirty="0" smtClean="0">
                <a:latin typeface="Times New Roman" pitchFamily="18" charset="0"/>
                <a:ea typeface="Batang" pitchFamily="18" charset="-127"/>
                <a:cs typeface="Times New Roman" pitchFamily="18" charset="0"/>
              </a:rPr>
              <a:t> </a:t>
            </a:r>
            <a:r>
              <a:rPr lang="ru-RU" sz="6000" b="1" dirty="0" err="1" smtClean="0">
                <a:latin typeface="Times New Roman" pitchFamily="18" charset="0"/>
                <a:ea typeface="Batang" pitchFamily="18" charset="-127"/>
                <a:cs typeface="Times New Roman" pitchFamily="18" charset="0"/>
              </a:rPr>
              <a:t>вигнало</a:t>
            </a:r>
            <a:r>
              <a:rPr lang="ru-RU" sz="6000" b="1" dirty="0" smtClean="0">
                <a:latin typeface="Times New Roman" pitchFamily="18" charset="0"/>
                <a:ea typeface="Batang" pitchFamily="18" charset="-127"/>
                <a:cs typeface="Times New Roman" pitchFamily="18" charset="0"/>
              </a:rPr>
              <a:t> </a:t>
            </a:r>
            <a:r>
              <a:rPr lang="ru-RU" sz="6000" b="1" dirty="0" err="1" smtClean="0">
                <a:latin typeface="Times New Roman" pitchFamily="18" charset="0"/>
                <a:ea typeface="Batang" pitchFamily="18" charset="-127"/>
                <a:cs typeface="Times New Roman" pitchFamily="18" charset="0"/>
              </a:rPr>
              <a:t>її</a:t>
            </a:r>
            <a:r>
              <a:rPr lang="ru-RU" sz="6000" b="1" dirty="0" smtClean="0">
                <a:latin typeface="Times New Roman" pitchFamily="18" charset="0"/>
                <a:ea typeface="Batang" pitchFamily="18" charset="-127"/>
                <a:cs typeface="Times New Roman" pitchFamily="18" charset="0"/>
              </a:rPr>
              <a:t> </a:t>
            </a:r>
            <a:r>
              <a:rPr lang="ru-RU" sz="6000" b="1" dirty="0" err="1" smtClean="0">
                <a:latin typeface="Times New Roman" pitchFamily="18" charset="0"/>
                <a:ea typeface="Batang" pitchFamily="18" charset="-127"/>
                <a:cs typeface="Times New Roman" pitchFamily="18" charset="0"/>
              </a:rPr>
              <a:t>з</a:t>
            </a:r>
            <a:r>
              <a:rPr lang="ru-RU" sz="6000" b="1" dirty="0" smtClean="0">
                <a:latin typeface="Times New Roman" pitchFamily="18" charset="0"/>
                <a:ea typeface="Batang" pitchFamily="18" charset="-127"/>
                <a:cs typeface="Times New Roman" pitchFamily="18" charset="0"/>
              </a:rPr>
              <a:t> </a:t>
            </a:r>
            <a:r>
              <a:rPr lang="ru-RU" sz="6000" b="1" dirty="0" err="1" smtClean="0">
                <a:latin typeface="Times New Roman" pitchFamily="18" charset="0"/>
                <a:ea typeface="Batang" pitchFamily="18" charset="-127"/>
                <a:cs typeface="Times New Roman" pitchFamily="18" charset="0"/>
              </a:rPr>
              <a:t>лісу</a:t>
            </a:r>
            <a:r>
              <a:rPr lang="ru-RU" sz="6000" b="1" dirty="0" smtClean="0">
                <a:latin typeface="Times New Roman" pitchFamily="18" charset="0"/>
                <a:ea typeface="Batang" pitchFamily="18" charset="-127"/>
                <a:cs typeface="Times New Roman" pitchFamily="18" charset="0"/>
              </a:rPr>
              <a:t>. </a:t>
            </a:r>
            <a:r>
              <a:rPr lang="ru-RU" sz="6000" b="1" dirty="0" err="1" smtClean="0">
                <a:latin typeface="Times New Roman" pitchFamily="18" charset="0"/>
                <a:ea typeface="Batang" pitchFamily="18" charset="-127"/>
                <a:cs typeface="Times New Roman" pitchFamily="18" charset="0"/>
              </a:rPr>
              <a:t>Полетіла</a:t>
            </a:r>
            <a:r>
              <a:rPr lang="ru-RU" sz="6000" b="1" dirty="0" smtClean="0">
                <a:latin typeface="Times New Roman" pitchFamily="18" charset="0"/>
                <a:ea typeface="Batang" pitchFamily="18" charset="-127"/>
                <a:cs typeface="Times New Roman" pitchFamily="18" charset="0"/>
              </a:rPr>
              <a:t> зозуля в поле, а саму в </a:t>
            </a:r>
            <a:r>
              <a:rPr lang="ru-RU" sz="6000" b="1" dirty="0" err="1" smtClean="0">
                <a:latin typeface="Times New Roman" pitchFamily="18" charset="0"/>
                <a:ea typeface="Batang" pitchFamily="18" charset="-127"/>
                <a:cs typeface="Times New Roman" pitchFamily="18" charset="0"/>
              </a:rPr>
              <a:t>ліс</a:t>
            </a:r>
            <a:r>
              <a:rPr lang="ru-RU" sz="6000" b="1" dirty="0" smtClean="0">
                <a:latin typeface="Times New Roman" pitchFamily="18" charset="0"/>
                <a:ea typeface="Batang" pitchFamily="18" charset="-127"/>
                <a:cs typeface="Times New Roman" pitchFamily="18" charset="0"/>
              </a:rPr>
              <a:t> так </a:t>
            </a:r>
            <a:r>
              <a:rPr lang="ru-RU" sz="6000" b="1" dirty="0" err="1" smtClean="0">
                <a:latin typeface="Times New Roman" pitchFamily="18" charset="0"/>
                <a:ea typeface="Batang" pitchFamily="18" charset="-127"/>
                <a:cs typeface="Times New Roman" pitchFamily="18" charset="0"/>
              </a:rPr>
              <a:t>і</a:t>
            </a:r>
            <a:r>
              <a:rPr lang="ru-RU" sz="6000" b="1" dirty="0" smtClean="0">
                <a:latin typeface="Times New Roman" pitchFamily="18" charset="0"/>
                <a:ea typeface="Batang" pitchFamily="18" charset="-127"/>
                <a:cs typeface="Times New Roman" pitchFamily="18" charset="0"/>
              </a:rPr>
              <a:t> </a:t>
            </a:r>
            <a:r>
              <a:rPr lang="ru-RU" sz="6000" b="1" dirty="0" err="1" smtClean="0">
                <a:latin typeface="Times New Roman" pitchFamily="18" charset="0"/>
                <a:ea typeface="Batang" pitchFamily="18" charset="-127"/>
                <a:cs typeface="Times New Roman" pitchFamily="18" charset="0"/>
              </a:rPr>
              <a:t>тягне</a:t>
            </a:r>
            <a:r>
              <a:rPr lang="ru-RU" sz="6000" b="1" dirty="0" smtClean="0">
                <a:latin typeface="Times New Roman" pitchFamily="18" charset="0"/>
                <a:ea typeface="Batang" pitchFamily="18" charset="-127"/>
                <a:cs typeface="Times New Roman" pitchFamily="18" charset="0"/>
              </a:rPr>
              <a:t>. </a:t>
            </a:r>
            <a:r>
              <a:rPr lang="ru-RU" sz="6000" b="1" dirty="0" err="1" smtClean="0">
                <a:latin typeface="Times New Roman" pitchFamily="18" charset="0"/>
                <a:ea typeface="Batang" pitchFamily="18" charset="-127"/>
                <a:cs typeface="Times New Roman" pitchFamily="18" charset="0"/>
              </a:rPr>
              <a:t>Вирішила</a:t>
            </a:r>
            <a:r>
              <a:rPr lang="ru-RU" sz="6000" b="1" dirty="0" smtClean="0">
                <a:latin typeface="Times New Roman" pitchFamily="18" charset="0"/>
                <a:ea typeface="Batang" pitchFamily="18" charset="-127"/>
                <a:cs typeface="Times New Roman" pitchFamily="18" charset="0"/>
              </a:rPr>
              <a:t> вона </a:t>
            </a:r>
            <a:r>
              <a:rPr lang="ru-RU" sz="6000" b="1" dirty="0" err="1" smtClean="0">
                <a:latin typeface="Times New Roman" pitchFamily="18" charset="0"/>
                <a:ea typeface="Batang" pitchFamily="18" charset="-127"/>
                <a:cs typeface="Times New Roman" pitchFamily="18" charset="0"/>
              </a:rPr>
              <a:t>тоді</a:t>
            </a:r>
            <a:r>
              <a:rPr lang="ru-RU" sz="6000" b="1" dirty="0" smtClean="0">
                <a:latin typeface="Times New Roman" pitchFamily="18" charset="0"/>
                <a:ea typeface="Batang" pitchFamily="18" charset="-127"/>
                <a:cs typeface="Times New Roman" pitchFamily="18" charset="0"/>
              </a:rPr>
              <a:t> </a:t>
            </a:r>
            <a:r>
              <a:rPr lang="ru-RU" sz="6000" b="1" dirty="0" err="1" smtClean="0">
                <a:latin typeface="Times New Roman" pitchFamily="18" charset="0"/>
                <a:ea typeface="Batang" pitchFamily="18" charset="-127"/>
                <a:cs typeface="Times New Roman" pitchFamily="18" charset="0"/>
              </a:rPr>
              <a:t>всіх</a:t>
            </a:r>
            <a:r>
              <a:rPr lang="ru-RU" sz="6000" b="1" dirty="0" smtClean="0">
                <a:latin typeface="Times New Roman" pitchFamily="18" charset="0"/>
                <a:ea typeface="Batang" pitchFamily="18" charset="-127"/>
                <a:cs typeface="Times New Roman" pitchFamily="18" charset="0"/>
              </a:rPr>
              <a:t> </a:t>
            </a:r>
            <a:r>
              <a:rPr lang="ru-RU" sz="6000" b="1" dirty="0" err="1" smtClean="0">
                <a:latin typeface="Times New Roman" pitchFamily="18" charset="0"/>
                <a:ea typeface="Batang" pitchFamily="18" charset="-127"/>
                <a:cs typeface="Times New Roman" pitchFamily="18" charset="0"/>
              </a:rPr>
              <a:t>перехитрувати</a:t>
            </a:r>
            <a:r>
              <a:rPr lang="ru-RU" sz="6000" b="1" dirty="0" smtClean="0">
                <a:latin typeface="Times New Roman" pitchFamily="18" charset="0"/>
                <a:ea typeface="Batang" pitchFamily="18" charset="-127"/>
                <a:cs typeface="Times New Roman" pitchFamily="18" charset="0"/>
              </a:rPr>
              <a:t>: так до </a:t>
            </a:r>
            <a:r>
              <a:rPr lang="ru-RU" sz="6000" b="1" dirty="0" err="1" smtClean="0">
                <a:latin typeface="Times New Roman" pitchFamily="18" charset="0"/>
                <a:ea typeface="Batang" pitchFamily="18" charset="-127"/>
                <a:cs typeface="Times New Roman" pitchFamily="18" charset="0"/>
              </a:rPr>
              <a:t>лісу</a:t>
            </a:r>
            <a:r>
              <a:rPr lang="ru-RU" sz="6000" b="1" dirty="0" smtClean="0">
                <a:latin typeface="Times New Roman" pitchFamily="18" charset="0"/>
                <a:ea typeface="Batang" pitchFamily="18" charset="-127"/>
                <a:cs typeface="Times New Roman" pitchFamily="18" charset="0"/>
              </a:rPr>
              <a:t> </a:t>
            </a:r>
            <a:r>
              <a:rPr lang="ru-RU" sz="6000" b="1" dirty="0" err="1" smtClean="0">
                <a:latin typeface="Times New Roman" pitchFamily="18" charset="0"/>
                <a:ea typeface="Batang" pitchFamily="18" charset="-127"/>
                <a:cs typeface="Times New Roman" pitchFamily="18" charset="0"/>
              </a:rPr>
              <a:t>дістатися</a:t>
            </a:r>
            <a:r>
              <a:rPr lang="ru-RU" sz="6000" b="1" dirty="0" smtClean="0">
                <a:latin typeface="Times New Roman" pitchFamily="18" charset="0"/>
                <a:ea typeface="Batang" pitchFamily="18" charset="-127"/>
                <a:cs typeface="Times New Roman" pitchFamily="18" charset="0"/>
              </a:rPr>
              <a:t>, </a:t>
            </a:r>
            <a:r>
              <a:rPr lang="ru-RU" sz="6000" b="1" dirty="0" err="1" smtClean="0">
                <a:latin typeface="Times New Roman" pitchFamily="18" charset="0"/>
                <a:ea typeface="Batang" pitchFamily="18" charset="-127"/>
                <a:cs typeface="Times New Roman" pitchFamily="18" charset="0"/>
              </a:rPr>
              <a:t>щоб</a:t>
            </a:r>
            <a:r>
              <a:rPr lang="ru-RU" sz="6000" b="1" dirty="0" smtClean="0">
                <a:latin typeface="Times New Roman" pitchFamily="18" charset="0"/>
                <a:ea typeface="Batang" pitchFamily="18" charset="-127"/>
                <a:cs typeface="Times New Roman" pitchFamily="18" charset="0"/>
              </a:rPr>
              <a:t> </a:t>
            </a:r>
            <a:r>
              <a:rPr lang="ru-RU" sz="6000" b="1" dirty="0" err="1" smtClean="0">
                <a:latin typeface="Times New Roman" pitchFamily="18" charset="0"/>
                <a:ea typeface="Batang" pitchFamily="18" charset="-127"/>
                <a:cs typeface="Times New Roman" pitchFamily="18" charset="0"/>
              </a:rPr>
              <a:t>ніхто</a:t>
            </a:r>
            <a:r>
              <a:rPr lang="ru-RU" sz="6000" b="1" dirty="0" smtClean="0">
                <a:latin typeface="Times New Roman" pitchFamily="18" charset="0"/>
                <a:ea typeface="Batang" pitchFamily="18" charset="-127"/>
                <a:cs typeface="Times New Roman" pitchFamily="18" charset="0"/>
              </a:rPr>
              <a:t> </a:t>
            </a:r>
            <a:r>
              <a:rPr lang="ru-RU" sz="6000" b="1" dirty="0" err="1" smtClean="0">
                <a:latin typeface="Times New Roman" pitchFamily="18" charset="0"/>
                <a:ea typeface="Batang" pitchFamily="18" charset="-127"/>
                <a:cs typeface="Times New Roman" pitchFamily="18" charset="0"/>
              </a:rPr>
              <a:t>її</a:t>
            </a:r>
            <a:r>
              <a:rPr lang="ru-RU" sz="6000" b="1" dirty="0" smtClean="0">
                <a:latin typeface="Times New Roman" pitchFamily="18" charset="0"/>
                <a:ea typeface="Batang" pitchFamily="18" charset="-127"/>
                <a:cs typeface="Times New Roman" pitchFamily="18" charset="0"/>
              </a:rPr>
              <a:t> </a:t>
            </a:r>
            <a:r>
              <a:rPr lang="ru-RU" sz="6000" b="1" dirty="0" err="1" smtClean="0">
                <a:latin typeface="Times New Roman" pitchFamily="18" charset="0"/>
                <a:ea typeface="Batang" pitchFamily="18" charset="-127"/>
                <a:cs typeface="Times New Roman" pitchFamily="18" charset="0"/>
              </a:rPr>
              <a:t>слідів</a:t>
            </a:r>
            <a:r>
              <a:rPr lang="ru-RU" sz="6000" b="1" dirty="0" smtClean="0">
                <a:latin typeface="Times New Roman" pitchFamily="18" charset="0"/>
                <a:ea typeface="Batang" pitchFamily="18" charset="-127"/>
                <a:cs typeface="Times New Roman" pitchFamily="18" charset="0"/>
              </a:rPr>
              <a:t> не </a:t>
            </a:r>
            <a:r>
              <a:rPr lang="ru-RU" sz="6000" b="1" dirty="0" err="1" smtClean="0">
                <a:latin typeface="Times New Roman" pitchFamily="18" charset="0"/>
                <a:ea typeface="Batang" pitchFamily="18" charset="-127"/>
                <a:cs typeface="Times New Roman" pitchFamily="18" charset="0"/>
              </a:rPr>
              <a:t>побачив</a:t>
            </a:r>
            <a:r>
              <a:rPr lang="ru-RU" sz="6000" b="1" dirty="0" smtClean="0">
                <a:latin typeface="Times New Roman" pitchFamily="18" charset="0"/>
                <a:ea typeface="Batang" pitchFamily="18" charset="-127"/>
                <a:cs typeface="Times New Roman" pitchFamily="18" charset="0"/>
              </a:rPr>
              <a:t>. А для </a:t>
            </a:r>
            <a:r>
              <a:rPr lang="ru-RU" sz="6000" b="1" dirty="0" err="1" smtClean="0">
                <a:latin typeface="Times New Roman" pitchFamily="18" charset="0"/>
                <a:ea typeface="Batang" pitchFamily="18" charset="-127"/>
                <a:cs typeface="Times New Roman" pitchFamily="18" charset="0"/>
              </a:rPr>
              <a:t>цього</a:t>
            </a:r>
            <a:r>
              <a:rPr lang="ru-RU" sz="6000" b="1" dirty="0" smtClean="0">
                <a:latin typeface="Times New Roman" pitchFamily="18" charset="0"/>
                <a:ea typeface="Batang" pitchFamily="18" charset="-127"/>
                <a:cs typeface="Times New Roman" pitchFamily="18" charset="0"/>
              </a:rPr>
              <a:t> надумала пташка </a:t>
            </a:r>
            <a:r>
              <a:rPr lang="ru-RU" sz="6000" b="1" dirty="0" err="1" smtClean="0">
                <a:latin typeface="Times New Roman" pitchFamily="18" charset="0"/>
                <a:ea typeface="Batang" pitchFamily="18" charset="-127"/>
                <a:cs typeface="Times New Roman" pitchFamily="18" charset="0"/>
              </a:rPr>
              <a:t>знайти</a:t>
            </a:r>
            <a:r>
              <a:rPr lang="ru-RU" sz="6000" b="1" dirty="0" smtClean="0">
                <a:latin typeface="Times New Roman" pitchFamily="18" charset="0"/>
                <a:ea typeface="Batang" pitchFamily="18" charset="-127"/>
                <a:cs typeface="Times New Roman" pitchFamily="18" charset="0"/>
              </a:rPr>
              <a:t> </a:t>
            </a:r>
            <a:r>
              <a:rPr lang="ru-RU" sz="6000" b="1" dirty="0" err="1" smtClean="0">
                <a:latin typeface="Times New Roman" pitchFamily="18" charset="0"/>
                <a:ea typeface="Batang" pitchFamily="18" charset="-127"/>
                <a:cs typeface="Times New Roman" pitchFamily="18" charset="0"/>
              </a:rPr>
              <a:t>собі</a:t>
            </a:r>
            <a:r>
              <a:rPr lang="ru-RU" sz="6000" b="1" dirty="0" smtClean="0">
                <a:latin typeface="Times New Roman" pitchFamily="18" charset="0"/>
                <a:ea typeface="Batang" pitchFamily="18" charset="-127"/>
                <a:cs typeface="Times New Roman" pitchFamily="18" charset="0"/>
              </a:rPr>
              <a:t> черевички. </a:t>
            </a:r>
            <a:r>
              <a:rPr lang="ru-RU" sz="6000" b="1" dirty="0" err="1" smtClean="0">
                <a:latin typeface="Times New Roman" pitchFamily="18" charset="0"/>
                <a:ea typeface="Batang" pitchFamily="18" charset="-127"/>
                <a:cs typeface="Times New Roman" pitchFamily="18" charset="0"/>
              </a:rPr>
              <a:t>Довго</a:t>
            </a:r>
            <a:r>
              <a:rPr lang="ru-RU" sz="6000" b="1" dirty="0" smtClean="0">
                <a:latin typeface="Times New Roman" pitchFamily="18" charset="0"/>
                <a:ea typeface="Batang" pitchFamily="18" charset="-127"/>
                <a:cs typeface="Times New Roman" pitchFamily="18" charset="0"/>
              </a:rPr>
              <a:t> </a:t>
            </a:r>
            <a:r>
              <a:rPr lang="ru-RU" sz="6000" b="1" dirty="0" err="1" smtClean="0">
                <a:latin typeface="Times New Roman" pitchFamily="18" charset="0"/>
                <a:ea typeface="Batang" pitchFamily="18" charset="-127"/>
                <a:cs typeface="Times New Roman" pitchFamily="18" charset="0"/>
              </a:rPr>
              <a:t>шукала</a:t>
            </a:r>
            <a:r>
              <a:rPr lang="ru-RU" sz="6000" b="1" dirty="0" smtClean="0">
                <a:latin typeface="Times New Roman" pitchFamily="18" charset="0"/>
                <a:ea typeface="Batang" pitchFamily="18" charset="-127"/>
                <a:cs typeface="Times New Roman" pitchFamily="18" charset="0"/>
              </a:rPr>
              <a:t>. </a:t>
            </a:r>
            <a:r>
              <a:rPr lang="ru-RU" sz="6000" b="1" dirty="0" err="1" smtClean="0">
                <a:latin typeface="Times New Roman" pitchFamily="18" charset="0"/>
                <a:ea typeface="Batang" pitchFamily="18" charset="-127"/>
                <a:cs typeface="Times New Roman" pitchFamily="18" charset="0"/>
              </a:rPr>
              <a:t>Нарешті</a:t>
            </a:r>
            <a:r>
              <a:rPr lang="ru-RU" sz="6000" b="1" dirty="0" smtClean="0">
                <a:latin typeface="Times New Roman" pitchFamily="18" charset="0"/>
                <a:ea typeface="Batang" pitchFamily="18" charset="-127"/>
                <a:cs typeface="Times New Roman" pitchFamily="18" charset="0"/>
              </a:rPr>
              <a:t>, на </a:t>
            </a:r>
            <a:r>
              <a:rPr lang="ru-RU" sz="6000" b="1" dirty="0" err="1" smtClean="0">
                <a:latin typeface="Times New Roman" pitchFamily="18" charset="0"/>
                <a:ea typeface="Batang" pitchFamily="18" charset="-127"/>
                <a:cs typeface="Times New Roman" pitchFamily="18" charset="0"/>
              </a:rPr>
              <a:t>узліссі</a:t>
            </a:r>
            <a:r>
              <a:rPr lang="ru-RU" sz="6000" b="1" dirty="0" smtClean="0">
                <a:latin typeface="Times New Roman" pitchFamily="18" charset="0"/>
                <a:ea typeface="Batang" pitchFamily="18" charset="-127"/>
                <a:cs typeface="Times New Roman" pitchFamily="18" charset="0"/>
              </a:rPr>
              <a:t> </a:t>
            </a:r>
            <a:r>
              <a:rPr lang="ru-RU" sz="6000" b="1" dirty="0" err="1" smtClean="0">
                <a:latin typeface="Times New Roman" pitchFamily="18" charset="0"/>
                <a:ea typeface="Batang" pitchFamily="18" charset="-127"/>
                <a:cs typeface="Times New Roman" pitchFamily="18" charset="0"/>
              </a:rPr>
              <a:t>натрапила</a:t>
            </a:r>
            <a:r>
              <a:rPr lang="ru-RU" sz="6000" b="1" dirty="0" smtClean="0">
                <a:latin typeface="Times New Roman" pitchFamily="18" charset="0"/>
                <a:ea typeface="Batang" pitchFamily="18" charset="-127"/>
                <a:cs typeface="Times New Roman" pitchFamily="18" charset="0"/>
              </a:rPr>
              <a:t> </a:t>
            </a:r>
            <a:r>
              <a:rPr lang="ru-RU" sz="6000" b="1" dirty="0" err="1" smtClean="0">
                <a:latin typeface="Times New Roman" pitchFamily="18" charset="0"/>
                <a:ea typeface="Batang" pitchFamily="18" charset="-127"/>
                <a:cs typeface="Times New Roman" pitchFamily="18" charset="0"/>
              </a:rPr>
              <a:t>на</a:t>
            </a:r>
            <a:r>
              <a:rPr lang="ru-RU" sz="6000" b="1" dirty="0" smtClean="0">
                <a:latin typeface="Times New Roman" pitchFamily="18" charset="0"/>
                <a:ea typeface="Batang" pitchFamily="18" charset="-127"/>
                <a:cs typeface="Times New Roman" pitchFamily="18" charset="0"/>
              </a:rPr>
              <a:t> </a:t>
            </a:r>
            <a:r>
              <a:rPr lang="ru-RU" sz="6000" b="1" dirty="0" err="1" smtClean="0">
                <a:latin typeface="Times New Roman" pitchFamily="18" charset="0"/>
                <a:ea typeface="Batang" pitchFamily="18" charset="-127"/>
                <a:cs typeface="Times New Roman" pitchFamily="18" charset="0"/>
              </a:rPr>
              <a:t>рослину</a:t>
            </a:r>
            <a:r>
              <a:rPr lang="ru-RU" sz="6000" b="1" dirty="0" smtClean="0">
                <a:latin typeface="Times New Roman" pitchFamily="18" charset="0"/>
                <a:ea typeface="Batang" pitchFamily="18" charset="-127"/>
                <a:cs typeface="Times New Roman" pitchFamily="18" charset="0"/>
              </a:rPr>
              <a:t>, </a:t>
            </a:r>
            <a:r>
              <a:rPr lang="ru-RU" sz="6000" b="1" dirty="0" err="1" smtClean="0">
                <a:latin typeface="Times New Roman" pitchFamily="18" charset="0"/>
                <a:ea typeface="Batang" pitchFamily="18" charset="-127"/>
                <a:cs typeface="Times New Roman" pitchFamily="18" charset="0"/>
              </a:rPr>
              <a:t>що</a:t>
            </a:r>
            <a:r>
              <a:rPr lang="ru-RU" sz="6000" b="1" dirty="0" smtClean="0">
                <a:latin typeface="Times New Roman" pitchFamily="18" charset="0"/>
                <a:ea typeface="Batang" pitchFamily="18" charset="-127"/>
                <a:cs typeface="Times New Roman" pitchFamily="18" charset="0"/>
              </a:rPr>
              <a:t> </a:t>
            </a:r>
            <a:r>
              <a:rPr lang="ru-RU" sz="6000" b="1" dirty="0" err="1" smtClean="0">
                <a:latin typeface="Times New Roman" pitchFamily="18" charset="0"/>
                <a:ea typeface="Batang" pitchFamily="18" charset="-127"/>
                <a:cs typeface="Times New Roman" pitchFamily="18" charset="0"/>
              </a:rPr>
              <a:t>їй</a:t>
            </a:r>
            <a:r>
              <a:rPr lang="ru-RU" sz="6000" b="1" dirty="0" smtClean="0">
                <a:latin typeface="Times New Roman" pitchFamily="18" charset="0"/>
                <a:ea typeface="Batang" pitchFamily="18" charset="-127"/>
                <a:cs typeface="Times New Roman" pitchFamily="18" charset="0"/>
              </a:rPr>
              <a:t> черевички </a:t>
            </a:r>
            <a:r>
              <a:rPr lang="ru-RU" sz="6000" b="1" dirty="0" err="1" smtClean="0">
                <a:latin typeface="Times New Roman" pitchFamily="18" charset="0"/>
                <a:ea typeface="Batang" pitchFamily="18" charset="-127"/>
                <a:cs typeface="Times New Roman" pitchFamily="18" charset="0"/>
              </a:rPr>
              <a:t>подарувала</a:t>
            </a:r>
            <a:r>
              <a:rPr lang="ru-RU" sz="6000" b="1" dirty="0" smtClean="0">
                <a:latin typeface="Times New Roman" pitchFamily="18" charset="0"/>
                <a:ea typeface="Batang" pitchFamily="18" charset="-127"/>
                <a:cs typeface="Times New Roman" pitchFamily="18" charset="0"/>
              </a:rPr>
              <a:t>. Так у </a:t>
            </a:r>
            <a:r>
              <a:rPr lang="ru-RU" sz="6000" b="1" dirty="0" err="1" smtClean="0">
                <a:latin typeface="Times New Roman" pitchFamily="18" charset="0"/>
                <a:ea typeface="Batang" pitchFamily="18" charset="-127"/>
                <a:cs typeface="Times New Roman" pitchFamily="18" charset="0"/>
              </a:rPr>
              <a:t>зозулі</a:t>
            </a:r>
            <a:r>
              <a:rPr lang="ru-RU" sz="6000" b="1" dirty="0" smtClean="0">
                <a:latin typeface="Times New Roman" pitchFamily="18" charset="0"/>
                <a:ea typeface="Batang" pitchFamily="18" charset="-127"/>
                <a:cs typeface="Times New Roman" pitchFamily="18" charset="0"/>
              </a:rPr>
              <a:t> </a:t>
            </a:r>
            <a:r>
              <a:rPr lang="ru-RU" sz="6000" b="1" dirty="0" err="1" smtClean="0">
                <a:latin typeface="Times New Roman" pitchFamily="18" charset="0"/>
                <a:ea typeface="Batang" pitchFamily="18" charset="-127"/>
                <a:cs typeface="Times New Roman" pitchFamily="18" charset="0"/>
              </a:rPr>
              <a:t>з’явилися</a:t>
            </a:r>
            <a:r>
              <a:rPr lang="ru-RU" sz="6000" b="1" dirty="0" smtClean="0">
                <a:latin typeface="Times New Roman" pitchFamily="18" charset="0"/>
                <a:ea typeface="Batang" pitchFamily="18" charset="-127"/>
                <a:cs typeface="Times New Roman" pitchFamily="18" charset="0"/>
              </a:rPr>
              <a:t> черевички, а в </a:t>
            </a:r>
            <a:r>
              <a:rPr lang="ru-RU" sz="6000" b="1" dirty="0" err="1" smtClean="0">
                <a:latin typeface="Times New Roman" pitchFamily="18" charset="0"/>
                <a:ea typeface="Batang" pitchFamily="18" charset="-127"/>
                <a:cs typeface="Times New Roman" pitchFamily="18" charset="0"/>
              </a:rPr>
              <a:t>рослини</a:t>
            </a:r>
            <a:r>
              <a:rPr lang="ru-RU" sz="6000" b="1" dirty="0" smtClean="0">
                <a:latin typeface="Times New Roman" pitchFamily="18" charset="0"/>
                <a:ea typeface="Batang" pitchFamily="18" charset="-127"/>
                <a:cs typeface="Times New Roman" pitchFamily="18" charset="0"/>
              </a:rPr>
              <a:t> — </a:t>
            </a:r>
            <a:r>
              <a:rPr lang="ru-RU" sz="6000" b="1" dirty="0" err="1" smtClean="0">
                <a:latin typeface="Times New Roman" pitchFamily="18" charset="0"/>
                <a:ea typeface="Batang" pitchFamily="18" charset="-127"/>
                <a:cs typeface="Times New Roman" pitchFamily="18" charset="0"/>
              </a:rPr>
              <a:t>назва</a:t>
            </a:r>
            <a:r>
              <a:rPr lang="ru-RU" sz="6000" b="1" dirty="0" smtClean="0">
                <a:latin typeface="Times New Roman" pitchFamily="18" charset="0"/>
                <a:ea typeface="Batang" pitchFamily="18" charset="-127"/>
                <a:cs typeface="Times New Roman" pitchFamily="18" charset="0"/>
              </a:rPr>
              <a:t>. </a:t>
            </a:r>
          </a:p>
          <a:p>
            <a:endParaRPr lang="ru-RU" sz="6000" b="1" dirty="0">
              <a:latin typeface="Batang" pitchFamily="18" charset="-127"/>
              <a:ea typeface="Batang" pitchFamily="18" charset="-127"/>
            </a:endParaRPr>
          </a:p>
        </p:txBody>
      </p:sp>
      <p:pic>
        <p:nvPicPr>
          <p:cNvPr id="4" name="irc_mi" descr="http://upload.wikimedia.org/wikipedia/commons/thumb/5/52/Klump.ziedas1.jpg/240px-Klump.ziedas1.jpg"/>
          <p:cNvPicPr/>
          <p:nvPr/>
        </p:nvPicPr>
        <p:blipFill>
          <a:blip r:embed="rId2" cstate="print"/>
          <a:srcRect/>
          <a:stretch>
            <a:fillRect/>
          </a:stretch>
        </p:blipFill>
        <p:spPr bwMode="auto">
          <a:xfrm>
            <a:off x="152400" y="838200"/>
            <a:ext cx="3810000" cy="5257800"/>
          </a:xfrm>
          <a:prstGeom prst="rect">
            <a:avLst/>
          </a:prstGeom>
          <a:noFill/>
          <a:ln w="9525">
            <a:noFill/>
            <a:miter lim="800000"/>
            <a:headEnd/>
            <a:tailEnd/>
          </a:ln>
        </p:spPr>
      </p:pic>
      <p:sp>
        <p:nvSpPr>
          <p:cNvPr id="5" name="TextBox 4"/>
          <p:cNvSpPr txBox="1"/>
          <p:nvPr/>
        </p:nvSpPr>
        <p:spPr>
          <a:xfrm>
            <a:off x="5029200" y="6248400"/>
            <a:ext cx="3733800" cy="430887"/>
          </a:xfrm>
          <a:prstGeom prst="rect">
            <a:avLst/>
          </a:prstGeom>
          <a:noFill/>
        </p:spPr>
        <p:txBody>
          <a:bodyPr wrap="square" rtlCol="0">
            <a:spAutoFit/>
          </a:bodyPr>
          <a:lstStyle/>
          <a:p>
            <a:r>
              <a:rPr lang="uk-UA" sz="1100" b="1" dirty="0" err="1" smtClean="0">
                <a:latin typeface="Batang" pitchFamily="18" charset="-127"/>
                <a:ea typeface="Batang" pitchFamily="18" charset="-127"/>
              </a:rPr>
              <a:t>Казімірова</a:t>
            </a:r>
            <a:r>
              <a:rPr lang="uk-UA" sz="1100" b="1" dirty="0" smtClean="0">
                <a:latin typeface="Batang" pitchFamily="18" charset="-127"/>
                <a:ea typeface="Batang" pitchFamily="18" charset="-127"/>
              </a:rPr>
              <a:t> В.Д. ЗОШ І-ІІІ ст.№1 м. Славути</a:t>
            </a:r>
          </a:p>
          <a:p>
            <a:endParaRPr lang="uk-UA" sz="11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plus(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solidFill>
                  <a:srgbClr val="FF0000"/>
                </a:solidFill>
                <a:latin typeface="Batang" pitchFamily="18" charset="-127"/>
                <a:ea typeface="Batang" pitchFamily="18" charset="-127"/>
              </a:rPr>
              <a:t>Підсніжник білосніжний</a:t>
            </a:r>
            <a:r>
              <a:rPr lang="uk-UA" dirty="0" smtClean="0">
                <a:solidFill>
                  <a:srgbClr val="FF0000"/>
                </a:solidFill>
              </a:rPr>
              <a:t/>
            </a:r>
            <a:br>
              <a:rPr lang="uk-UA" dirty="0" smtClean="0">
                <a:solidFill>
                  <a:srgbClr val="FF0000"/>
                </a:solidFill>
              </a:rPr>
            </a:br>
            <a:r>
              <a:rPr lang="ru-RU" sz="2700" b="1" dirty="0" err="1" smtClean="0">
                <a:solidFill>
                  <a:srgbClr val="009900"/>
                </a:solidFill>
                <a:latin typeface="Batang" pitchFamily="18" charset="-127"/>
                <a:ea typeface="Batang" pitchFamily="18" charset="-127"/>
              </a:rPr>
              <a:t>Назва</a:t>
            </a:r>
            <a:r>
              <a:rPr lang="ru-RU" sz="2700" b="1" dirty="0" smtClean="0">
                <a:solidFill>
                  <a:srgbClr val="009900"/>
                </a:solidFill>
                <a:latin typeface="Batang" pitchFamily="18" charset="-127"/>
                <a:ea typeface="Batang" pitchFamily="18" charset="-127"/>
              </a:rPr>
              <a:t> роду походить </a:t>
            </a:r>
            <a:r>
              <a:rPr lang="ru-RU" sz="2700" b="1" dirty="0" err="1" smtClean="0">
                <a:solidFill>
                  <a:srgbClr val="009900"/>
                </a:solidFill>
                <a:latin typeface="Batang" pitchFamily="18" charset="-127"/>
                <a:ea typeface="Batang" pitchFamily="18" charset="-127"/>
              </a:rPr>
              <a:t>від</a:t>
            </a:r>
            <a:r>
              <a:rPr lang="ru-RU" sz="2700" b="1" dirty="0" smtClean="0">
                <a:solidFill>
                  <a:srgbClr val="009900"/>
                </a:solidFill>
                <a:latin typeface="Batang" pitchFamily="18" charset="-127"/>
                <a:ea typeface="Batang" pitchFamily="18" charset="-127"/>
              </a:rPr>
              <a:t> </a:t>
            </a:r>
            <a:r>
              <a:rPr lang="ru-RU" sz="2700" b="1" dirty="0" err="1" smtClean="0">
                <a:solidFill>
                  <a:srgbClr val="009900"/>
                </a:solidFill>
                <a:latin typeface="Batang" pitchFamily="18" charset="-127"/>
                <a:ea typeface="Batang" pitchFamily="18" charset="-127"/>
              </a:rPr>
              <a:t>грецьких</a:t>
            </a:r>
            <a:r>
              <a:rPr lang="ru-RU" sz="2700" b="1" dirty="0" smtClean="0">
                <a:solidFill>
                  <a:srgbClr val="009900"/>
                </a:solidFill>
                <a:latin typeface="Batang" pitchFamily="18" charset="-127"/>
                <a:ea typeface="Batang" pitchFamily="18" charset="-127"/>
              </a:rPr>
              <a:t> </a:t>
            </a:r>
            <a:r>
              <a:rPr lang="ru-RU" sz="2700" b="1" dirty="0" err="1" smtClean="0">
                <a:solidFill>
                  <a:srgbClr val="009900"/>
                </a:solidFill>
                <a:latin typeface="Batang" pitchFamily="18" charset="-127"/>
                <a:ea typeface="Batang" pitchFamily="18" charset="-127"/>
              </a:rPr>
              <a:t>слів</a:t>
            </a:r>
            <a:r>
              <a:rPr lang="ru-RU" sz="2700" b="1" dirty="0" smtClean="0">
                <a:solidFill>
                  <a:srgbClr val="009900"/>
                </a:solidFill>
                <a:latin typeface="Batang" pitchFamily="18" charset="-127"/>
                <a:ea typeface="Batang" pitchFamily="18" charset="-127"/>
              </a:rPr>
              <a:t>, </a:t>
            </a:r>
            <a:r>
              <a:rPr lang="ru-RU" sz="2700" b="1" dirty="0" err="1" smtClean="0">
                <a:solidFill>
                  <a:srgbClr val="009900"/>
                </a:solidFill>
                <a:latin typeface="Batang" pitchFamily="18" charset="-127"/>
                <a:ea typeface="Batang" pitchFamily="18" charset="-127"/>
              </a:rPr>
              <a:t>які</a:t>
            </a:r>
            <a:r>
              <a:rPr lang="ru-RU" sz="2700" b="1" dirty="0" smtClean="0">
                <a:solidFill>
                  <a:srgbClr val="009900"/>
                </a:solidFill>
                <a:latin typeface="Batang" pitchFamily="18" charset="-127"/>
                <a:ea typeface="Batang" pitchFamily="18" charset="-127"/>
              </a:rPr>
              <a:t> в </a:t>
            </a:r>
            <a:r>
              <a:rPr lang="ru-RU" sz="2700" b="1" dirty="0" err="1" smtClean="0">
                <a:solidFill>
                  <a:srgbClr val="009900"/>
                </a:solidFill>
                <a:latin typeface="Batang" pitchFamily="18" charset="-127"/>
                <a:ea typeface="Batang" pitchFamily="18" charset="-127"/>
              </a:rPr>
              <a:t>перекладі</a:t>
            </a:r>
            <a:r>
              <a:rPr lang="ru-RU" sz="2700" b="1" dirty="0" smtClean="0">
                <a:solidFill>
                  <a:srgbClr val="009900"/>
                </a:solidFill>
                <a:latin typeface="Batang" pitchFamily="18" charset="-127"/>
                <a:ea typeface="Batang" pitchFamily="18" charset="-127"/>
              </a:rPr>
              <a:t> </a:t>
            </a:r>
            <a:r>
              <a:rPr lang="ru-RU" sz="2700" b="1" dirty="0" err="1" smtClean="0">
                <a:solidFill>
                  <a:srgbClr val="009900"/>
                </a:solidFill>
                <a:latin typeface="Batang" pitchFamily="18" charset="-127"/>
                <a:ea typeface="Batang" pitchFamily="18" charset="-127"/>
              </a:rPr>
              <a:t>означають</a:t>
            </a:r>
            <a:r>
              <a:rPr lang="ru-RU" sz="2700" b="1" dirty="0" smtClean="0">
                <a:solidFill>
                  <a:srgbClr val="009900"/>
                </a:solidFill>
                <a:latin typeface="Batang" pitchFamily="18" charset="-127"/>
                <a:ea typeface="Batang" pitchFamily="18" charset="-127"/>
              </a:rPr>
              <a:t> «</a:t>
            </a:r>
            <a:r>
              <a:rPr lang="ru-RU" sz="2700" b="1" dirty="0" err="1" smtClean="0">
                <a:solidFill>
                  <a:srgbClr val="009900"/>
                </a:solidFill>
                <a:latin typeface="Batang" pitchFamily="18" charset="-127"/>
                <a:ea typeface="Batang" pitchFamily="18" charset="-127"/>
              </a:rPr>
              <a:t>молочно-квітковий</a:t>
            </a:r>
            <a:r>
              <a:rPr lang="ru-RU" sz="2700" b="1" dirty="0" smtClean="0">
                <a:solidFill>
                  <a:srgbClr val="009900"/>
                </a:solidFill>
                <a:latin typeface="Batang" pitchFamily="18" charset="-127"/>
                <a:ea typeface="Batang" pitchFamily="18" charset="-127"/>
              </a:rPr>
              <a:t>»</a:t>
            </a:r>
            <a:endParaRPr lang="ru-RU" sz="2700" b="1" dirty="0">
              <a:solidFill>
                <a:srgbClr val="009900"/>
              </a:solidFill>
              <a:latin typeface="Batang" pitchFamily="18" charset="-127"/>
              <a:ea typeface="Batang" pitchFamily="18" charset="-127"/>
            </a:endParaRPr>
          </a:p>
        </p:txBody>
      </p:sp>
      <p:sp>
        <p:nvSpPr>
          <p:cNvPr id="3" name="Содержимое 2"/>
          <p:cNvSpPr>
            <a:spLocks noGrp="1"/>
          </p:cNvSpPr>
          <p:nvPr>
            <p:ph idx="1"/>
          </p:nvPr>
        </p:nvSpPr>
        <p:spPr>
          <a:xfrm>
            <a:off x="0" y="1600200"/>
            <a:ext cx="4953000" cy="5486400"/>
          </a:xfrm>
        </p:spPr>
        <p:txBody>
          <a:bodyPr>
            <a:normAutofit lnSpcReduction="10000"/>
          </a:bodyPr>
          <a:lstStyle/>
          <a:p>
            <a:pPr algn="just">
              <a:buNone/>
            </a:pPr>
            <a:r>
              <a:rPr lang="ru-RU" sz="2800" dirty="0" smtClean="0"/>
              <a:t>   		</a:t>
            </a:r>
            <a:r>
              <a:rPr lang="ru-RU" sz="2800" dirty="0" smtClean="0">
                <a:latin typeface="Times New Roman" pitchFamily="18" charset="0"/>
                <a:cs typeface="Times New Roman" pitchFamily="18" charset="0"/>
              </a:rPr>
              <a:t> </a:t>
            </a:r>
            <a:r>
              <a:rPr lang="ru-RU" b="1" dirty="0" err="1" smtClean="0">
                <a:latin typeface="Times New Roman" pitchFamily="18" charset="0"/>
                <a:ea typeface="Batang" pitchFamily="18" charset="-127"/>
                <a:cs typeface="Times New Roman" pitchFamily="18" charset="0"/>
              </a:rPr>
              <a:t>Всім</a:t>
            </a:r>
            <a:r>
              <a:rPr lang="ru-RU" b="1" dirty="0" smtClean="0">
                <a:latin typeface="Times New Roman" pitchFamily="18" charset="0"/>
                <a:ea typeface="Batang" pitchFamily="18" charset="-127"/>
                <a:cs typeface="Times New Roman" pitchFamily="18" charset="0"/>
              </a:rPr>
              <a:t> нам добре </a:t>
            </a:r>
            <a:r>
              <a:rPr lang="ru-RU" b="1" dirty="0" err="1" smtClean="0">
                <a:latin typeface="Times New Roman" pitchFamily="18" charset="0"/>
                <a:ea typeface="Batang" pitchFamily="18" charset="-127"/>
                <a:cs typeface="Times New Roman" pitchFamily="18" charset="0"/>
              </a:rPr>
              <a:t>відомий</a:t>
            </a:r>
            <a:r>
              <a:rPr lang="ru-RU" b="1" dirty="0" smtClean="0">
                <a:latin typeface="Times New Roman" pitchFamily="18" charset="0"/>
                <a:ea typeface="Batang" pitchFamily="18" charset="-127"/>
                <a:cs typeface="Times New Roman" pitchFamily="18" charset="0"/>
              </a:rPr>
              <a:t> </a:t>
            </a:r>
            <a:r>
              <a:rPr lang="ru-RU" b="1" dirty="0" err="1" smtClean="0">
                <a:latin typeface="Times New Roman" pitchFamily="18" charset="0"/>
                <a:ea typeface="Batang" pitchFamily="18" charset="-127"/>
                <a:cs typeface="Times New Roman" pitchFamily="18" charset="0"/>
              </a:rPr>
              <a:t>підсніжник</a:t>
            </a:r>
            <a:r>
              <a:rPr lang="ru-RU" b="1" dirty="0" smtClean="0">
                <a:latin typeface="Times New Roman" pitchFamily="18" charset="0"/>
                <a:ea typeface="Batang" pitchFamily="18" charset="-127"/>
                <a:cs typeface="Times New Roman" pitchFamily="18" charset="0"/>
              </a:rPr>
              <a:t> - перший </a:t>
            </a:r>
            <a:r>
              <a:rPr lang="ru-RU" b="1" dirty="0" err="1" smtClean="0">
                <a:latin typeface="Times New Roman" pitchFamily="18" charset="0"/>
                <a:ea typeface="Batang" pitchFamily="18" charset="-127"/>
                <a:cs typeface="Times New Roman" pitchFamily="18" charset="0"/>
              </a:rPr>
              <a:t>промінчик</a:t>
            </a:r>
            <a:r>
              <a:rPr lang="ru-RU" b="1" dirty="0" smtClean="0">
                <a:latin typeface="Times New Roman" pitchFamily="18" charset="0"/>
                <a:ea typeface="Batang" pitchFamily="18" charset="-127"/>
                <a:cs typeface="Times New Roman" pitchFamily="18" charset="0"/>
              </a:rPr>
              <a:t> тепла </a:t>
            </a:r>
            <a:r>
              <a:rPr lang="ru-RU" b="1" dirty="0" err="1" smtClean="0">
                <a:latin typeface="Times New Roman" pitchFamily="18" charset="0"/>
                <a:ea typeface="Batang" pitchFamily="18" charset="-127"/>
                <a:cs typeface="Times New Roman" pitchFamily="18" charset="0"/>
              </a:rPr>
              <a:t>після</a:t>
            </a:r>
            <a:r>
              <a:rPr lang="ru-RU" b="1" dirty="0" smtClean="0">
                <a:latin typeface="Times New Roman" pitchFamily="18" charset="0"/>
                <a:ea typeface="Batang" pitchFamily="18" charset="-127"/>
                <a:cs typeface="Times New Roman" pitchFamily="18" charset="0"/>
              </a:rPr>
              <a:t> </a:t>
            </a:r>
            <a:r>
              <a:rPr lang="ru-RU" b="1" dirty="0" err="1" smtClean="0">
                <a:latin typeface="Times New Roman" pitchFamily="18" charset="0"/>
                <a:ea typeface="Batang" pitchFamily="18" charset="-127"/>
                <a:cs typeface="Times New Roman" pitchFamily="18" charset="0"/>
              </a:rPr>
              <a:t>довгої</a:t>
            </a:r>
            <a:r>
              <a:rPr lang="ru-RU" b="1" dirty="0" smtClean="0">
                <a:latin typeface="Times New Roman" pitchFamily="18" charset="0"/>
                <a:ea typeface="Batang" pitchFamily="18" charset="-127"/>
                <a:cs typeface="Times New Roman" pitchFamily="18" charset="0"/>
              </a:rPr>
              <a:t> та </a:t>
            </a:r>
            <a:r>
              <a:rPr lang="ru-RU" b="1" dirty="0" err="1" smtClean="0">
                <a:latin typeface="Times New Roman" pitchFamily="18" charset="0"/>
                <a:ea typeface="Batang" pitchFamily="18" charset="-127"/>
                <a:cs typeface="Times New Roman" pitchFamily="18" charset="0"/>
              </a:rPr>
              <a:t>холодної</a:t>
            </a:r>
            <a:r>
              <a:rPr lang="ru-RU" b="1" dirty="0" smtClean="0">
                <a:latin typeface="Times New Roman" pitchFamily="18" charset="0"/>
                <a:ea typeface="Batang" pitchFamily="18" charset="-127"/>
                <a:cs typeface="Times New Roman" pitchFamily="18" charset="0"/>
              </a:rPr>
              <a:t> </a:t>
            </a:r>
            <a:r>
              <a:rPr lang="ru-RU" b="1" dirty="0" err="1" smtClean="0">
                <a:latin typeface="Times New Roman" pitchFamily="18" charset="0"/>
                <a:ea typeface="Batang" pitchFamily="18" charset="-127"/>
                <a:cs typeface="Times New Roman" pitchFamily="18" charset="0"/>
              </a:rPr>
              <a:t>зими</a:t>
            </a:r>
            <a:r>
              <a:rPr lang="ru-RU" b="1" dirty="0" smtClean="0">
                <a:latin typeface="Times New Roman" pitchFamily="18" charset="0"/>
                <a:ea typeface="Batang" pitchFamily="18" charset="-127"/>
                <a:cs typeface="Times New Roman" pitchFamily="18" charset="0"/>
              </a:rPr>
              <a:t>. </a:t>
            </a:r>
            <a:r>
              <a:rPr lang="ru-RU" b="1" dirty="0" err="1" smtClean="0">
                <a:latin typeface="Times New Roman" pitchFamily="18" charset="0"/>
                <a:ea typeface="Batang" pitchFamily="18" charset="-127"/>
                <a:cs typeface="Times New Roman" pitchFamily="18" charset="0"/>
              </a:rPr>
              <a:t>Ботанічна</a:t>
            </a:r>
            <a:r>
              <a:rPr lang="ru-RU" b="1" dirty="0" smtClean="0">
                <a:latin typeface="Times New Roman" pitchFamily="18" charset="0"/>
                <a:ea typeface="Batang" pitchFamily="18" charset="-127"/>
                <a:cs typeface="Times New Roman" pitchFamily="18" charset="0"/>
              </a:rPr>
              <a:t> </a:t>
            </a:r>
            <a:r>
              <a:rPr lang="ru-RU" b="1" dirty="0" err="1" smtClean="0">
                <a:latin typeface="Times New Roman" pitchFamily="18" charset="0"/>
                <a:ea typeface="Batang" pitchFamily="18" charset="-127"/>
                <a:cs typeface="Times New Roman" pitchFamily="18" charset="0"/>
              </a:rPr>
              <a:t>назва</a:t>
            </a:r>
            <a:r>
              <a:rPr lang="ru-RU" b="1" dirty="0" smtClean="0">
                <a:latin typeface="Times New Roman" pitchFamily="18" charset="0"/>
                <a:ea typeface="Batang" pitchFamily="18" charset="-127"/>
                <a:cs typeface="Times New Roman" pitchFamily="18" charset="0"/>
              </a:rPr>
              <a:t> </a:t>
            </a:r>
            <a:r>
              <a:rPr lang="ru-RU" b="1" dirty="0" err="1" smtClean="0">
                <a:latin typeface="Times New Roman" pitchFamily="18" charset="0"/>
                <a:ea typeface="Batang" pitchFamily="18" charset="-127"/>
                <a:cs typeface="Times New Roman" pitchFamily="18" charset="0"/>
              </a:rPr>
              <a:t>цієї</a:t>
            </a:r>
            <a:r>
              <a:rPr lang="ru-RU" b="1" dirty="0" smtClean="0">
                <a:latin typeface="Times New Roman" pitchFamily="18" charset="0"/>
                <a:ea typeface="Batang" pitchFamily="18" charset="-127"/>
                <a:cs typeface="Times New Roman" pitchFamily="18" charset="0"/>
              </a:rPr>
              <a:t> </a:t>
            </a:r>
            <a:r>
              <a:rPr lang="ru-RU" b="1" dirty="0" err="1" smtClean="0">
                <a:latin typeface="Times New Roman" pitchFamily="18" charset="0"/>
                <a:ea typeface="Batang" pitchFamily="18" charset="-127"/>
                <a:cs typeface="Times New Roman" pitchFamily="18" charset="0"/>
              </a:rPr>
              <a:t>квітки</a:t>
            </a:r>
            <a:r>
              <a:rPr lang="ru-RU" b="1" dirty="0" smtClean="0">
                <a:latin typeface="Times New Roman" pitchFamily="18" charset="0"/>
                <a:ea typeface="Batang" pitchFamily="18" charset="-127"/>
                <a:cs typeface="Times New Roman" pitchFamily="18" charset="0"/>
              </a:rPr>
              <a:t> - </a:t>
            </a:r>
            <a:r>
              <a:rPr lang="ru-RU" b="1" dirty="0" err="1" smtClean="0">
                <a:latin typeface="Times New Roman" pitchFamily="18" charset="0"/>
                <a:ea typeface="Batang" pitchFamily="18" charset="-127"/>
                <a:cs typeface="Times New Roman" pitchFamily="18" charset="0"/>
              </a:rPr>
              <a:t>галантус</a:t>
            </a:r>
            <a:r>
              <a:rPr lang="ru-RU" b="1" dirty="0" smtClean="0">
                <a:latin typeface="Times New Roman" pitchFamily="18" charset="0"/>
                <a:ea typeface="Batang" pitchFamily="18" charset="-127"/>
                <a:cs typeface="Times New Roman" pitchFamily="18" charset="0"/>
              </a:rPr>
              <a:t>. Але ми </a:t>
            </a:r>
            <a:r>
              <a:rPr lang="ru-RU" b="1" dirty="0" err="1" smtClean="0">
                <a:latin typeface="Times New Roman" pitchFamily="18" charset="0"/>
                <a:ea typeface="Batang" pitchFamily="18" charset="-127"/>
                <a:cs typeface="Times New Roman" pitchFamily="18" charset="0"/>
              </a:rPr>
              <a:t>з</a:t>
            </a:r>
            <a:r>
              <a:rPr lang="ru-RU" b="1" dirty="0" smtClean="0">
                <a:latin typeface="Times New Roman" pitchFamily="18" charset="0"/>
                <a:ea typeface="Batang" pitchFamily="18" charset="-127"/>
                <a:cs typeface="Times New Roman" pitchFamily="18" charset="0"/>
              </a:rPr>
              <a:t> </a:t>
            </a:r>
            <a:r>
              <a:rPr lang="ru-RU" b="1" dirty="0" err="1" smtClean="0">
                <a:latin typeface="Times New Roman" pitchFamily="18" charset="0"/>
                <a:ea typeface="Batang" pitchFamily="18" charset="-127"/>
                <a:cs typeface="Times New Roman" pitchFamily="18" charset="0"/>
              </a:rPr>
              <a:t>давніх-давен</a:t>
            </a:r>
            <a:r>
              <a:rPr lang="ru-RU" b="1" dirty="0" smtClean="0">
                <a:latin typeface="Times New Roman" pitchFamily="18" charset="0"/>
                <a:ea typeface="Batang" pitchFamily="18" charset="-127"/>
                <a:cs typeface="Times New Roman" pitchFamily="18" charset="0"/>
              </a:rPr>
              <a:t> </a:t>
            </a:r>
            <a:r>
              <a:rPr lang="ru-RU" b="1" dirty="0" err="1" smtClean="0">
                <a:latin typeface="Times New Roman" pitchFamily="18" charset="0"/>
                <a:ea typeface="Batang" pitchFamily="18" charset="-127"/>
                <a:cs typeface="Times New Roman" pitchFamily="18" charset="0"/>
              </a:rPr>
              <a:t>називаємо</a:t>
            </a:r>
            <a:r>
              <a:rPr lang="ru-RU" b="1" dirty="0">
                <a:latin typeface="Times New Roman" pitchFamily="18" charset="0"/>
                <a:ea typeface="Batang" pitchFamily="18" charset="-127"/>
                <a:cs typeface="Times New Roman" pitchFamily="18" charset="0"/>
              </a:rPr>
              <a:t> </a:t>
            </a:r>
            <a:r>
              <a:rPr lang="ru-RU" b="1" dirty="0" err="1" smtClean="0">
                <a:latin typeface="Times New Roman" pitchFamily="18" charset="0"/>
                <a:ea typeface="Batang" pitchFamily="18" charset="-127"/>
                <a:cs typeface="Times New Roman" pitchFamily="18" charset="0"/>
              </a:rPr>
              <a:t>його</a:t>
            </a:r>
            <a:r>
              <a:rPr lang="ru-RU" b="1" dirty="0" smtClean="0">
                <a:latin typeface="Times New Roman" pitchFamily="18" charset="0"/>
                <a:ea typeface="Batang" pitchFamily="18" charset="-127"/>
                <a:cs typeface="Times New Roman" pitchFamily="18" charset="0"/>
              </a:rPr>
              <a:t> </a:t>
            </a:r>
            <a:r>
              <a:rPr lang="ru-RU" b="1" dirty="0" err="1" smtClean="0">
                <a:latin typeface="Times New Roman" pitchFamily="18" charset="0"/>
                <a:ea typeface="Batang" pitchFamily="18" charset="-127"/>
                <a:cs typeface="Times New Roman" pitchFamily="18" charset="0"/>
              </a:rPr>
              <a:t>підсніжником</a:t>
            </a:r>
            <a:r>
              <a:rPr lang="ru-RU" b="1" dirty="0" smtClean="0">
                <a:latin typeface="Times New Roman" pitchFamily="18" charset="0"/>
                <a:ea typeface="Batang" pitchFamily="18" charset="-127"/>
                <a:cs typeface="Times New Roman" pitchFamily="18" charset="0"/>
              </a:rPr>
              <a:t>, так як </a:t>
            </a:r>
            <a:r>
              <a:rPr lang="ru-RU" b="1" dirty="0" err="1" smtClean="0">
                <a:latin typeface="Times New Roman" pitchFamily="18" charset="0"/>
                <a:ea typeface="Batang" pitchFamily="18" charset="-127"/>
                <a:cs typeface="Times New Roman" pitchFamily="18" charset="0"/>
              </a:rPr>
              <a:t>він</a:t>
            </a:r>
            <a:r>
              <a:rPr lang="ru-RU" b="1" dirty="0" smtClean="0">
                <a:latin typeface="Times New Roman" pitchFamily="18" charset="0"/>
                <a:ea typeface="Batang" pitchFamily="18" charset="-127"/>
                <a:cs typeface="Times New Roman" pitchFamily="18" charset="0"/>
              </a:rPr>
              <a:t> </a:t>
            </a:r>
            <a:r>
              <a:rPr lang="ru-RU" b="1" dirty="0" err="1" smtClean="0">
                <a:latin typeface="Times New Roman" pitchFamily="18" charset="0"/>
                <a:ea typeface="Batang" pitchFamily="18" charset="-127"/>
                <a:cs typeface="Times New Roman" pitchFamily="18" charset="0"/>
              </a:rPr>
              <a:t>пробився</a:t>
            </a:r>
            <a:r>
              <a:rPr lang="ru-RU" b="1" dirty="0" smtClean="0">
                <a:latin typeface="Times New Roman" pitchFamily="18" charset="0"/>
                <a:ea typeface="Batang" pitchFamily="18" charset="-127"/>
                <a:cs typeface="Times New Roman" pitchFamily="18" charset="0"/>
              </a:rPr>
              <a:t> </a:t>
            </a:r>
            <a:r>
              <a:rPr lang="ru-RU" b="1" dirty="0" err="1" smtClean="0">
                <a:latin typeface="Times New Roman" pitchFamily="18" charset="0"/>
                <a:ea typeface="Batang" pitchFamily="18" charset="-127"/>
                <a:cs typeface="Times New Roman" pitchFamily="18" charset="0"/>
              </a:rPr>
              <a:t>з-під</a:t>
            </a:r>
            <a:r>
              <a:rPr lang="ru-RU" b="1" dirty="0" smtClean="0">
                <a:latin typeface="Times New Roman" pitchFamily="18" charset="0"/>
                <a:ea typeface="Batang" pitchFamily="18" charset="-127"/>
                <a:cs typeface="Times New Roman" pitchFamily="18" charset="0"/>
              </a:rPr>
              <a:t> </a:t>
            </a:r>
            <a:r>
              <a:rPr lang="ru-RU" b="1" dirty="0" err="1" smtClean="0">
                <a:latin typeface="Times New Roman" pitchFamily="18" charset="0"/>
                <a:ea typeface="Batang" pitchFamily="18" charset="-127"/>
                <a:cs typeface="Times New Roman" pitchFamily="18" charset="0"/>
              </a:rPr>
              <a:t>снігу</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5" name="Рисунок 4" descr="http://www.agipe.ru/about/docs/snowdrops.gif"/>
          <p:cNvPicPr/>
          <p:nvPr/>
        </p:nvPicPr>
        <p:blipFill>
          <a:blip r:embed="rId2" cstate="print"/>
          <a:srcRect/>
          <a:stretch>
            <a:fillRect/>
          </a:stretch>
        </p:blipFill>
        <p:spPr bwMode="auto">
          <a:xfrm>
            <a:off x="5638800" y="2057400"/>
            <a:ext cx="2895600" cy="4114800"/>
          </a:xfrm>
          <a:prstGeom prst="rect">
            <a:avLst/>
          </a:prstGeom>
          <a:noFill/>
          <a:ln w="9525">
            <a:noFill/>
            <a:miter lim="800000"/>
            <a:headEnd/>
            <a:tailEnd/>
          </a:ln>
        </p:spPr>
      </p:pic>
      <p:sp>
        <p:nvSpPr>
          <p:cNvPr id="6" name="TextBox 5"/>
          <p:cNvSpPr txBox="1"/>
          <p:nvPr/>
        </p:nvSpPr>
        <p:spPr>
          <a:xfrm>
            <a:off x="5486400" y="6324600"/>
            <a:ext cx="3429000" cy="261610"/>
          </a:xfrm>
          <a:prstGeom prst="rect">
            <a:avLst/>
          </a:prstGeom>
          <a:noFill/>
        </p:spPr>
        <p:txBody>
          <a:bodyPr wrap="square" rtlCol="0">
            <a:spAutoFit/>
          </a:bodyPr>
          <a:lstStyle/>
          <a:p>
            <a:pPr>
              <a:buNone/>
            </a:pPr>
            <a:r>
              <a:rPr lang="uk-UA" sz="1100" b="1" dirty="0" err="1" smtClean="0">
                <a:latin typeface="Batang" pitchFamily="18" charset="-127"/>
                <a:ea typeface="Batang" pitchFamily="18" charset="-127"/>
              </a:rPr>
              <a:t>Казімірова</a:t>
            </a:r>
            <a:r>
              <a:rPr lang="uk-UA" sz="1100" b="1" dirty="0" smtClean="0">
                <a:latin typeface="Batang" pitchFamily="18" charset="-127"/>
                <a:ea typeface="Batang" pitchFamily="18" charset="-127"/>
              </a:rPr>
              <a:t> В.Д. ЗОШ І-ІІІ ст.№1 м. Славути</a:t>
            </a:r>
            <a:endParaRPr lang="uk-UA" sz="1100" b="1" dirty="0">
              <a:latin typeface="Batang" pitchFamily="18" charset="-127"/>
              <a:ea typeface="Batang"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3657600"/>
            <a:ext cx="8229600" cy="2590800"/>
          </a:xfrm>
        </p:spPr>
        <p:txBody>
          <a:bodyPr>
            <a:noAutofit/>
          </a:bodyPr>
          <a:lstStyle/>
          <a:p>
            <a:pPr algn="just"/>
            <a:r>
              <a:rPr lang="ru-RU" sz="2800" b="1" dirty="0" smtClean="0">
                <a:solidFill>
                  <a:srgbClr val="003300"/>
                </a:solidFill>
                <a:latin typeface="Batang" pitchFamily="18" charset="-127"/>
                <a:ea typeface="Batang" pitchFamily="18" charset="-127"/>
              </a:rPr>
              <a:t>	</a:t>
            </a:r>
            <a:r>
              <a:rPr lang="ru-RU" sz="2800" b="1" dirty="0" err="1" smtClean="0">
                <a:solidFill>
                  <a:srgbClr val="003300"/>
                </a:solidFill>
                <a:latin typeface="Batang" pitchFamily="18" charset="-127"/>
                <a:ea typeface="Batang" pitchFamily="18" charset="-127"/>
              </a:rPr>
              <a:t>Підсніжник</a:t>
            </a:r>
            <a:r>
              <a:rPr lang="ru-RU" sz="2800" b="1" dirty="0" smtClean="0">
                <a:solidFill>
                  <a:srgbClr val="003300"/>
                </a:solidFill>
                <a:latin typeface="Batang" pitchFamily="18" charset="-127"/>
                <a:ea typeface="Batang" pitchFamily="18" charset="-127"/>
              </a:rPr>
              <a:t> — символ </a:t>
            </a:r>
            <a:r>
              <a:rPr lang="ru-RU" sz="2800" b="1" dirty="0" err="1" smtClean="0">
                <a:solidFill>
                  <a:srgbClr val="003300"/>
                </a:solidFill>
                <a:latin typeface="Batang" pitchFamily="18" charset="-127"/>
                <a:ea typeface="Batang" pitchFamily="18" charset="-127"/>
              </a:rPr>
              <a:t>надії</a:t>
            </a:r>
            <a:r>
              <a:rPr lang="ru-RU" sz="2800" b="1" dirty="0" smtClean="0">
                <a:solidFill>
                  <a:srgbClr val="003300"/>
                </a:solidFill>
                <a:latin typeface="Batang" pitchFamily="18" charset="-127"/>
                <a:ea typeface="Batang" pitchFamily="18" charset="-127"/>
              </a:rPr>
              <a:t>. </a:t>
            </a:r>
            <a:r>
              <a:rPr lang="ru-RU" sz="2800" b="1" dirty="0" err="1" smtClean="0">
                <a:solidFill>
                  <a:srgbClr val="003300"/>
                </a:solidFill>
                <a:latin typeface="Batang" pitchFamily="18" charset="-127"/>
                <a:ea typeface="Batang" pitchFamily="18" charset="-127"/>
              </a:rPr>
              <a:t>Згідно</a:t>
            </a:r>
            <a:r>
              <a:rPr lang="ru-RU" sz="2800" b="1" dirty="0" smtClean="0">
                <a:solidFill>
                  <a:srgbClr val="003300"/>
                </a:solidFill>
                <a:latin typeface="Batang" pitchFamily="18" charset="-127"/>
                <a:ea typeface="Batang" pitchFamily="18" charset="-127"/>
              </a:rPr>
              <a:t> </a:t>
            </a:r>
            <a:r>
              <a:rPr lang="ru-RU" sz="2800" b="1" dirty="0" err="1" smtClean="0">
                <a:solidFill>
                  <a:srgbClr val="003300"/>
                </a:solidFill>
                <a:latin typeface="Batang" pitchFamily="18" charset="-127"/>
                <a:ea typeface="Batang" pitchFamily="18" charset="-127"/>
              </a:rPr>
              <a:t>з</a:t>
            </a:r>
            <a:r>
              <a:rPr lang="ru-RU" sz="2800" b="1" dirty="0" smtClean="0">
                <a:solidFill>
                  <a:srgbClr val="003300"/>
                </a:solidFill>
                <a:latin typeface="Batang" pitchFamily="18" charset="-127"/>
                <a:ea typeface="Batang" pitchFamily="18" charset="-127"/>
              </a:rPr>
              <a:t> </a:t>
            </a:r>
            <a:r>
              <a:rPr lang="ru-RU" sz="2800" b="1" dirty="0" err="1" smtClean="0">
                <a:solidFill>
                  <a:srgbClr val="003300"/>
                </a:solidFill>
                <a:latin typeface="Batang" pitchFamily="18" charset="-127"/>
                <a:ea typeface="Batang" pitchFamily="18" charset="-127"/>
              </a:rPr>
              <a:t>однією</a:t>
            </a:r>
            <a:r>
              <a:rPr lang="ru-RU" sz="2800" b="1" dirty="0" smtClean="0">
                <a:solidFill>
                  <a:srgbClr val="003300"/>
                </a:solidFill>
                <a:latin typeface="Batang" pitchFamily="18" charset="-127"/>
                <a:ea typeface="Batang" pitchFamily="18" charset="-127"/>
              </a:rPr>
              <a:t> </a:t>
            </a:r>
            <a:r>
              <a:rPr lang="ru-RU" sz="2800" b="1" dirty="0" err="1" smtClean="0">
                <a:solidFill>
                  <a:srgbClr val="003300"/>
                </a:solidFill>
                <a:latin typeface="Batang" pitchFamily="18" charset="-127"/>
                <a:ea typeface="Batang" pitchFamily="18" charset="-127"/>
              </a:rPr>
              <a:t>старовинною</a:t>
            </a:r>
            <a:r>
              <a:rPr lang="ru-RU" sz="2800" b="1" dirty="0" smtClean="0">
                <a:solidFill>
                  <a:srgbClr val="003300"/>
                </a:solidFill>
                <a:latin typeface="Batang" pitchFamily="18" charset="-127"/>
                <a:ea typeface="Batang" pitchFamily="18" charset="-127"/>
              </a:rPr>
              <a:t> легендою, коли </a:t>
            </a:r>
            <a:r>
              <a:rPr lang="ru-RU" sz="2800" b="1" dirty="0" err="1" smtClean="0">
                <a:solidFill>
                  <a:srgbClr val="003300"/>
                </a:solidFill>
                <a:latin typeface="Batang" pitchFamily="18" charset="-127"/>
                <a:ea typeface="Batang" pitchFamily="18" charset="-127"/>
              </a:rPr>
              <a:t>перші</a:t>
            </a:r>
            <a:r>
              <a:rPr lang="ru-RU" sz="2800" b="1" dirty="0" smtClean="0">
                <a:solidFill>
                  <a:srgbClr val="003300"/>
                </a:solidFill>
                <a:latin typeface="Batang" pitchFamily="18" charset="-127"/>
                <a:ea typeface="Batang" pitchFamily="18" charset="-127"/>
              </a:rPr>
              <a:t> люди </a:t>
            </a:r>
            <a:r>
              <a:rPr lang="ru-RU" sz="2800" b="1" dirty="0" err="1" smtClean="0">
                <a:solidFill>
                  <a:srgbClr val="003300"/>
                </a:solidFill>
                <a:latin typeface="Batang" pitchFamily="18" charset="-127"/>
                <a:ea typeface="Batang" pitchFamily="18" charset="-127"/>
              </a:rPr>
              <a:t>були</a:t>
            </a:r>
            <a:r>
              <a:rPr lang="ru-RU" sz="2800" b="1" dirty="0" smtClean="0">
                <a:solidFill>
                  <a:srgbClr val="003300"/>
                </a:solidFill>
                <a:latin typeface="Batang" pitchFamily="18" charset="-127"/>
                <a:ea typeface="Batang" pitchFamily="18" charset="-127"/>
              </a:rPr>
              <a:t> </a:t>
            </a:r>
            <a:r>
              <a:rPr lang="ru-RU" sz="2800" b="1" dirty="0" err="1" smtClean="0">
                <a:solidFill>
                  <a:srgbClr val="003300"/>
                </a:solidFill>
                <a:latin typeface="Batang" pitchFamily="18" charset="-127"/>
                <a:ea typeface="Batang" pitchFamily="18" charset="-127"/>
              </a:rPr>
              <a:t>вигнані</a:t>
            </a:r>
            <a:r>
              <a:rPr lang="ru-RU" sz="2800" b="1" dirty="0" smtClean="0">
                <a:solidFill>
                  <a:srgbClr val="003300"/>
                </a:solidFill>
                <a:latin typeface="Batang" pitchFamily="18" charset="-127"/>
                <a:ea typeface="Batang" pitchFamily="18" charset="-127"/>
              </a:rPr>
              <a:t> </a:t>
            </a:r>
            <a:r>
              <a:rPr lang="ru-RU" sz="2800" b="1" dirty="0" err="1" smtClean="0">
                <a:solidFill>
                  <a:srgbClr val="003300"/>
                </a:solidFill>
                <a:latin typeface="Batang" pitchFamily="18" charset="-127"/>
                <a:ea typeface="Batang" pitchFamily="18" charset="-127"/>
              </a:rPr>
              <a:t>з</a:t>
            </a:r>
            <a:r>
              <a:rPr lang="ru-RU" sz="2800" b="1" dirty="0" smtClean="0">
                <a:solidFill>
                  <a:srgbClr val="003300"/>
                </a:solidFill>
                <a:latin typeface="Batang" pitchFamily="18" charset="-127"/>
                <a:ea typeface="Batang" pitchFamily="18" charset="-127"/>
              </a:rPr>
              <a:t> раю, на </a:t>
            </a:r>
            <a:r>
              <a:rPr lang="ru-RU" sz="2800" b="1" dirty="0" err="1" smtClean="0">
                <a:solidFill>
                  <a:srgbClr val="003300"/>
                </a:solidFill>
                <a:latin typeface="Batang" pitchFamily="18" charset="-127"/>
                <a:ea typeface="Batang" pitchFamily="18" charset="-127"/>
              </a:rPr>
              <a:t>землі</a:t>
            </a:r>
            <a:r>
              <a:rPr lang="ru-RU" sz="2800" b="1" dirty="0" smtClean="0">
                <a:solidFill>
                  <a:srgbClr val="003300"/>
                </a:solidFill>
                <a:latin typeface="Batang" pitchFamily="18" charset="-127"/>
                <a:ea typeface="Batang" pitchFamily="18" charset="-127"/>
              </a:rPr>
              <a:t> </a:t>
            </a:r>
            <a:r>
              <a:rPr lang="ru-RU" sz="2800" b="1" dirty="0" err="1">
                <a:solidFill>
                  <a:srgbClr val="003300"/>
                </a:solidFill>
                <a:latin typeface="Batang" pitchFamily="18" charset="-127"/>
                <a:ea typeface="Batang" pitchFamily="18" charset="-127"/>
              </a:rPr>
              <a:t>й</a:t>
            </a:r>
            <a:r>
              <a:rPr lang="ru-RU" sz="2800" b="1" dirty="0" err="1" smtClean="0">
                <a:solidFill>
                  <a:srgbClr val="003300"/>
                </a:solidFill>
                <a:latin typeface="Batang" pitchFamily="18" charset="-127"/>
                <a:ea typeface="Batang" pitchFamily="18" charset="-127"/>
              </a:rPr>
              <a:t>шов</a:t>
            </a:r>
            <a:r>
              <a:rPr lang="ru-RU" sz="2800" b="1" dirty="0" smtClean="0">
                <a:solidFill>
                  <a:srgbClr val="003300"/>
                </a:solidFill>
                <a:latin typeface="Batang" pitchFamily="18" charset="-127"/>
                <a:ea typeface="Batang" pitchFamily="18" charset="-127"/>
              </a:rPr>
              <a:t> </a:t>
            </a:r>
            <a:r>
              <a:rPr lang="ru-RU" sz="2800" b="1" dirty="0" err="1" smtClean="0">
                <a:solidFill>
                  <a:srgbClr val="003300"/>
                </a:solidFill>
                <a:latin typeface="Batang" pitchFamily="18" charset="-127"/>
                <a:ea typeface="Batang" pitchFamily="18" charset="-127"/>
              </a:rPr>
              <a:t>сніг</a:t>
            </a:r>
            <a:r>
              <a:rPr lang="ru-RU" sz="2800" b="1" dirty="0" smtClean="0">
                <a:solidFill>
                  <a:srgbClr val="003300"/>
                </a:solidFill>
                <a:latin typeface="Batang" pitchFamily="18" charset="-127"/>
                <a:ea typeface="Batang" pitchFamily="18" charset="-127"/>
              </a:rPr>
              <a:t> </a:t>
            </a:r>
            <a:r>
              <a:rPr lang="ru-RU" sz="2800" b="1" dirty="0" err="1" smtClean="0">
                <a:solidFill>
                  <a:srgbClr val="003300"/>
                </a:solidFill>
                <a:latin typeface="Batang" pitchFamily="18" charset="-127"/>
                <a:ea typeface="Batang" pitchFamily="18" charset="-127"/>
              </a:rPr>
              <a:t>і</a:t>
            </a:r>
            <a:r>
              <a:rPr lang="ru-RU" sz="2800" b="1" dirty="0" smtClean="0">
                <a:solidFill>
                  <a:srgbClr val="003300"/>
                </a:solidFill>
                <a:latin typeface="Batang" pitchFamily="18" charset="-127"/>
                <a:ea typeface="Batang" pitchFamily="18" charset="-127"/>
              </a:rPr>
              <a:t> </a:t>
            </a:r>
            <a:r>
              <a:rPr lang="ru-RU" sz="2800" b="1" dirty="0" err="1" smtClean="0">
                <a:solidFill>
                  <a:srgbClr val="003300"/>
                </a:solidFill>
                <a:latin typeface="Batang" pitchFamily="18" charset="-127"/>
                <a:ea typeface="Batang" pitchFamily="18" charset="-127"/>
              </a:rPr>
              <a:t>було</a:t>
            </a:r>
            <a:r>
              <a:rPr lang="ru-RU" sz="2800" b="1" dirty="0" smtClean="0">
                <a:solidFill>
                  <a:srgbClr val="003300"/>
                </a:solidFill>
                <a:latin typeface="Batang" pitchFamily="18" charset="-127"/>
                <a:ea typeface="Batang" pitchFamily="18" charset="-127"/>
              </a:rPr>
              <a:t> холодно. </a:t>
            </a:r>
            <a:r>
              <a:rPr lang="ru-RU" sz="2800" b="1" dirty="0" err="1" smtClean="0">
                <a:solidFill>
                  <a:srgbClr val="003300"/>
                </a:solidFill>
                <a:latin typeface="Batang" pitchFamily="18" charset="-127"/>
                <a:ea typeface="Batang" pitchFamily="18" charset="-127"/>
              </a:rPr>
              <a:t>Єва</a:t>
            </a:r>
            <a:r>
              <a:rPr lang="ru-RU" sz="2800" b="1" dirty="0" smtClean="0">
                <a:solidFill>
                  <a:srgbClr val="003300"/>
                </a:solidFill>
                <a:latin typeface="Batang" pitchFamily="18" charset="-127"/>
                <a:ea typeface="Batang" pitchFamily="18" charset="-127"/>
              </a:rPr>
              <a:t> </a:t>
            </a:r>
            <a:r>
              <a:rPr lang="ru-RU" sz="2800" b="1" dirty="0" err="1" smtClean="0">
                <a:solidFill>
                  <a:srgbClr val="003300"/>
                </a:solidFill>
                <a:latin typeface="Batang" pitchFamily="18" charset="-127"/>
                <a:ea typeface="Batang" pitchFamily="18" charset="-127"/>
              </a:rPr>
              <a:t>дуже</a:t>
            </a:r>
            <a:r>
              <a:rPr lang="ru-RU" sz="2800" b="1" dirty="0" smtClean="0">
                <a:solidFill>
                  <a:srgbClr val="003300"/>
                </a:solidFill>
                <a:latin typeface="Batang" pitchFamily="18" charset="-127"/>
                <a:ea typeface="Batang" pitchFamily="18" charset="-127"/>
              </a:rPr>
              <a:t> </a:t>
            </a:r>
            <a:r>
              <a:rPr lang="ru-RU" sz="2800" b="1" dirty="0" err="1" smtClean="0">
                <a:solidFill>
                  <a:srgbClr val="003300"/>
                </a:solidFill>
                <a:latin typeface="Batang" pitchFamily="18" charset="-127"/>
                <a:ea typeface="Batang" pitchFamily="18" charset="-127"/>
              </a:rPr>
              <a:t>змерзла</a:t>
            </a:r>
            <a:r>
              <a:rPr lang="ru-RU" sz="2800" b="1" dirty="0" smtClean="0">
                <a:solidFill>
                  <a:srgbClr val="003300"/>
                </a:solidFill>
                <a:latin typeface="Batang" pitchFamily="18" charset="-127"/>
                <a:ea typeface="Batang" pitchFamily="18" charset="-127"/>
              </a:rPr>
              <a:t>. </a:t>
            </a:r>
            <a:r>
              <a:rPr lang="ru-RU" sz="2800" b="1" dirty="0" err="1" smtClean="0">
                <a:solidFill>
                  <a:srgbClr val="003300"/>
                </a:solidFill>
                <a:latin typeface="Batang" pitchFamily="18" charset="-127"/>
                <a:ea typeface="Batang" pitchFamily="18" charset="-127"/>
              </a:rPr>
              <a:t>Щоб</a:t>
            </a:r>
            <a:r>
              <a:rPr lang="ru-RU" sz="2800" b="1" dirty="0" smtClean="0">
                <a:solidFill>
                  <a:srgbClr val="003300"/>
                </a:solidFill>
                <a:latin typeface="Batang" pitchFamily="18" charset="-127"/>
                <a:ea typeface="Batang" pitchFamily="18" charset="-127"/>
              </a:rPr>
              <a:t> </a:t>
            </a:r>
            <a:r>
              <a:rPr lang="ru-RU" sz="2800" b="1" dirty="0" err="1" smtClean="0">
                <a:solidFill>
                  <a:srgbClr val="003300"/>
                </a:solidFill>
                <a:latin typeface="Batang" pitchFamily="18" charset="-127"/>
                <a:ea typeface="Batang" pitchFamily="18" charset="-127"/>
              </a:rPr>
              <a:t>її</a:t>
            </a:r>
            <a:r>
              <a:rPr lang="ru-RU" sz="2800" b="1" dirty="0" smtClean="0">
                <a:solidFill>
                  <a:srgbClr val="003300"/>
                </a:solidFill>
                <a:latin typeface="Batang" pitchFamily="18" charset="-127"/>
                <a:ea typeface="Batang" pitchFamily="18" charset="-127"/>
              </a:rPr>
              <a:t> </a:t>
            </a:r>
            <a:r>
              <a:rPr lang="ru-RU" sz="2800" b="1" dirty="0" err="1" smtClean="0">
                <a:solidFill>
                  <a:srgbClr val="003300"/>
                </a:solidFill>
                <a:latin typeface="Batang" pitchFamily="18" charset="-127"/>
                <a:ea typeface="Batang" pitchFamily="18" charset="-127"/>
              </a:rPr>
              <a:t>утішити</a:t>
            </a:r>
            <a:r>
              <a:rPr lang="ru-RU" sz="2800" b="1" dirty="0" smtClean="0">
                <a:solidFill>
                  <a:srgbClr val="003300"/>
                </a:solidFill>
                <a:latin typeface="Batang" pitchFamily="18" charset="-127"/>
                <a:ea typeface="Batang" pitchFamily="18" charset="-127"/>
              </a:rPr>
              <a:t>, </a:t>
            </a:r>
            <a:r>
              <a:rPr lang="ru-RU" sz="2800" b="1" dirty="0" err="1" smtClean="0">
                <a:solidFill>
                  <a:srgbClr val="003300"/>
                </a:solidFill>
                <a:latin typeface="Batang" pitchFamily="18" charset="-127"/>
                <a:ea typeface="Batang" pitchFamily="18" charset="-127"/>
              </a:rPr>
              <a:t>надати</a:t>
            </a:r>
            <a:r>
              <a:rPr lang="ru-RU" sz="2800" b="1" dirty="0" smtClean="0">
                <a:solidFill>
                  <a:srgbClr val="003300"/>
                </a:solidFill>
                <a:latin typeface="Batang" pitchFamily="18" charset="-127"/>
                <a:ea typeface="Batang" pitchFamily="18" charset="-127"/>
              </a:rPr>
              <a:t> </a:t>
            </a:r>
            <a:r>
              <a:rPr lang="ru-RU" sz="2800" b="1" dirty="0" err="1" smtClean="0">
                <a:solidFill>
                  <a:srgbClr val="003300"/>
                </a:solidFill>
                <a:latin typeface="Batang" pitchFamily="18" charset="-127"/>
                <a:ea typeface="Batang" pitchFamily="18" charset="-127"/>
              </a:rPr>
              <a:t>надії</a:t>
            </a:r>
            <a:r>
              <a:rPr lang="ru-RU" sz="2800" b="1" dirty="0" smtClean="0">
                <a:solidFill>
                  <a:srgbClr val="003300"/>
                </a:solidFill>
                <a:latin typeface="Batang" pitchFamily="18" charset="-127"/>
                <a:ea typeface="Batang" pitchFamily="18" charset="-127"/>
              </a:rPr>
              <a:t> на </a:t>
            </a:r>
            <a:r>
              <a:rPr lang="ru-RU" sz="2800" b="1" dirty="0" err="1" smtClean="0">
                <a:solidFill>
                  <a:srgbClr val="003300"/>
                </a:solidFill>
                <a:latin typeface="Batang" pitchFamily="18" charset="-127"/>
                <a:ea typeface="Batang" pitchFamily="18" charset="-127"/>
              </a:rPr>
              <a:t>кращі</a:t>
            </a:r>
            <a:r>
              <a:rPr lang="ru-RU" sz="2800" b="1" dirty="0" smtClean="0">
                <a:solidFill>
                  <a:srgbClr val="003300"/>
                </a:solidFill>
                <a:latin typeface="Batang" pitchFamily="18" charset="-127"/>
                <a:ea typeface="Batang" pitchFamily="18" charset="-127"/>
              </a:rPr>
              <a:t> </a:t>
            </a:r>
            <a:r>
              <a:rPr lang="ru-RU" sz="2800" b="1" dirty="0" err="1" smtClean="0">
                <a:solidFill>
                  <a:srgbClr val="003300"/>
                </a:solidFill>
                <a:latin typeface="Batang" pitchFamily="18" charset="-127"/>
                <a:ea typeface="Batang" pitchFamily="18" charset="-127"/>
              </a:rPr>
              <a:t>часи</a:t>
            </a:r>
            <a:r>
              <a:rPr lang="ru-RU" sz="2800" b="1" dirty="0" smtClean="0">
                <a:solidFill>
                  <a:srgbClr val="003300"/>
                </a:solidFill>
                <a:latin typeface="Batang" pitchFamily="18" charset="-127"/>
                <a:ea typeface="Batang" pitchFamily="18" charset="-127"/>
              </a:rPr>
              <a:t>, </a:t>
            </a:r>
            <a:r>
              <a:rPr lang="ru-RU" sz="2800" b="1" dirty="0" err="1" smtClean="0">
                <a:solidFill>
                  <a:srgbClr val="003300"/>
                </a:solidFill>
                <a:latin typeface="Batang" pitchFamily="18" charset="-127"/>
                <a:ea typeface="Batang" pitchFamily="18" charset="-127"/>
              </a:rPr>
              <a:t>декілька</a:t>
            </a:r>
            <a:r>
              <a:rPr lang="ru-RU" sz="2800" b="1" dirty="0" smtClean="0">
                <a:solidFill>
                  <a:srgbClr val="003300"/>
                </a:solidFill>
                <a:latin typeface="Batang" pitchFamily="18" charset="-127"/>
                <a:ea typeface="Batang" pitchFamily="18" charset="-127"/>
              </a:rPr>
              <a:t> </a:t>
            </a:r>
            <a:r>
              <a:rPr lang="ru-RU" sz="2800" b="1" dirty="0" err="1" smtClean="0">
                <a:solidFill>
                  <a:srgbClr val="003300"/>
                </a:solidFill>
                <a:latin typeface="Batang" pitchFamily="18" charset="-127"/>
                <a:ea typeface="Batang" pitchFamily="18" charset="-127"/>
              </a:rPr>
              <a:t>сніжинок</a:t>
            </a:r>
            <a:r>
              <a:rPr lang="ru-RU" sz="2800" b="1" dirty="0" smtClean="0">
                <a:solidFill>
                  <a:srgbClr val="003300"/>
                </a:solidFill>
                <a:latin typeface="Batang" pitchFamily="18" charset="-127"/>
                <a:ea typeface="Batang" pitchFamily="18" charset="-127"/>
              </a:rPr>
              <a:t> </a:t>
            </a:r>
            <a:r>
              <a:rPr lang="ru-RU" sz="2800" b="1" dirty="0" err="1" smtClean="0">
                <a:solidFill>
                  <a:srgbClr val="003300"/>
                </a:solidFill>
                <a:latin typeface="Batang" pitchFamily="18" charset="-127"/>
                <a:ea typeface="Batang" pitchFamily="18" charset="-127"/>
              </a:rPr>
              <a:t>перетворилися</a:t>
            </a:r>
            <a:r>
              <a:rPr lang="ru-RU" sz="2800" b="1" dirty="0" smtClean="0">
                <a:solidFill>
                  <a:srgbClr val="003300"/>
                </a:solidFill>
                <a:latin typeface="Batang" pitchFamily="18" charset="-127"/>
                <a:ea typeface="Batang" pitchFamily="18" charset="-127"/>
              </a:rPr>
              <a:t> у </a:t>
            </a:r>
            <a:r>
              <a:rPr lang="ru-RU" sz="2800" b="1" dirty="0" err="1" smtClean="0">
                <a:solidFill>
                  <a:srgbClr val="003300"/>
                </a:solidFill>
                <a:latin typeface="Batang" pitchFamily="18" charset="-127"/>
                <a:ea typeface="Batang" pitchFamily="18" charset="-127"/>
              </a:rPr>
              <a:t>ніжні</a:t>
            </a:r>
            <a:r>
              <a:rPr lang="ru-RU" sz="2800" b="1" dirty="0" smtClean="0">
                <a:solidFill>
                  <a:srgbClr val="003300"/>
                </a:solidFill>
                <a:latin typeface="Batang" pitchFamily="18" charset="-127"/>
                <a:ea typeface="Batang" pitchFamily="18" charset="-127"/>
              </a:rPr>
              <a:t> </a:t>
            </a:r>
            <a:r>
              <a:rPr lang="ru-RU" sz="2800" b="1" dirty="0" err="1" smtClean="0">
                <a:solidFill>
                  <a:srgbClr val="003300"/>
                </a:solidFill>
                <a:latin typeface="Batang" pitchFamily="18" charset="-127"/>
                <a:ea typeface="Batang" pitchFamily="18" charset="-127"/>
              </a:rPr>
              <a:t>квіти</a:t>
            </a:r>
            <a:r>
              <a:rPr lang="ru-RU" sz="2800" b="1" dirty="0" smtClean="0">
                <a:solidFill>
                  <a:srgbClr val="003300"/>
                </a:solidFill>
                <a:latin typeface="Batang" pitchFamily="18" charset="-127"/>
                <a:ea typeface="Batang" pitchFamily="18" charset="-127"/>
              </a:rPr>
              <a:t> </a:t>
            </a:r>
            <a:r>
              <a:rPr lang="ru-RU" sz="2800" b="1" dirty="0" err="1" smtClean="0">
                <a:solidFill>
                  <a:srgbClr val="003300"/>
                </a:solidFill>
                <a:latin typeface="Batang" pitchFamily="18" charset="-127"/>
                <a:ea typeface="Batang" pitchFamily="18" charset="-127"/>
              </a:rPr>
              <a:t>підсніжника</a:t>
            </a:r>
            <a:r>
              <a:rPr lang="ru-RU" sz="2800" b="1" dirty="0" smtClean="0">
                <a:solidFill>
                  <a:srgbClr val="003300"/>
                </a:solidFill>
                <a:latin typeface="Batang" pitchFamily="18" charset="-127"/>
                <a:ea typeface="Batang" pitchFamily="18" charset="-127"/>
              </a:rPr>
              <a:t> — </a:t>
            </a:r>
            <a:r>
              <a:rPr lang="ru-RU" sz="2800" b="1" dirty="0" err="1" smtClean="0">
                <a:solidFill>
                  <a:srgbClr val="003300"/>
                </a:solidFill>
                <a:latin typeface="Batang" pitchFamily="18" charset="-127"/>
                <a:ea typeface="Batang" pitchFamily="18" charset="-127"/>
              </a:rPr>
              <a:t>провісника</a:t>
            </a:r>
            <a:r>
              <a:rPr lang="ru-RU" sz="2800" b="1" dirty="0" smtClean="0">
                <a:solidFill>
                  <a:srgbClr val="003300"/>
                </a:solidFill>
                <a:latin typeface="Batang" pitchFamily="18" charset="-127"/>
                <a:ea typeface="Batang" pitchFamily="18" charset="-127"/>
              </a:rPr>
              <a:t> </a:t>
            </a:r>
            <a:r>
              <a:rPr lang="ru-RU" sz="2800" b="1" dirty="0" err="1" smtClean="0">
                <a:solidFill>
                  <a:srgbClr val="003300"/>
                </a:solidFill>
                <a:latin typeface="Batang" pitchFamily="18" charset="-127"/>
                <a:ea typeface="Batang" pitchFamily="18" charset="-127"/>
              </a:rPr>
              <a:t>весни</a:t>
            </a:r>
            <a:r>
              <a:rPr lang="ru-RU" sz="2800" b="1" dirty="0" smtClean="0">
                <a:solidFill>
                  <a:srgbClr val="003300"/>
                </a:solidFill>
                <a:latin typeface="Batang" pitchFamily="18" charset="-127"/>
                <a:ea typeface="Batang" pitchFamily="18" charset="-127"/>
              </a:rPr>
              <a:t>.</a:t>
            </a:r>
            <a:br>
              <a:rPr lang="ru-RU" sz="2800" b="1" dirty="0" smtClean="0">
                <a:solidFill>
                  <a:srgbClr val="003300"/>
                </a:solidFill>
                <a:latin typeface="Batang" pitchFamily="18" charset="-127"/>
                <a:ea typeface="Batang" pitchFamily="18" charset="-127"/>
              </a:rPr>
            </a:br>
            <a:r>
              <a:rPr lang="ru-RU" sz="2800" b="1" dirty="0" smtClean="0">
                <a:solidFill>
                  <a:srgbClr val="003300"/>
                </a:solidFill>
                <a:latin typeface="Batang" pitchFamily="18" charset="-127"/>
                <a:ea typeface="Batang" pitchFamily="18" charset="-127"/>
              </a:rPr>
              <a:t/>
            </a:r>
            <a:br>
              <a:rPr lang="ru-RU" sz="2800" b="1" dirty="0" smtClean="0">
                <a:solidFill>
                  <a:srgbClr val="003300"/>
                </a:solidFill>
                <a:latin typeface="Batang" pitchFamily="18" charset="-127"/>
                <a:ea typeface="Batang" pitchFamily="18" charset="-127"/>
              </a:rPr>
            </a:br>
            <a:endParaRPr lang="ru-RU" sz="2800" b="1" dirty="0">
              <a:solidFill>
                <a:srgbClr val="003300"/>
              </a:solidFill>
              <a:latin typeface="Batang" pitchFamily="18" charset="-127"/>
              <a:ea typeface="Batang" pitchFamily="18" charset="-127"/>
            </a:endParaRPr>
          </a:p>
        </p:txBody>
      </p:sp>
      <p:pic>
        <p:nvPicPr>
          <p:cNvPr id="8" name="Рисунок 7" descr="http://s58.radikal.ru/i159/1006/c2/29fd6750ce31.gif"/>
          <p:cNvPicPr/>
          <p:nvPr/>
        </p:nvPicPr>
        <p:blipFill>
          <a:blip r:embed="rId2" cstate="print"/>
          <a:srcRect/>
          <a:stretch>
            <a:fillRect/>
          </a:stretch>
        </p:blipFill>
        <p:spPr bwMode="auto">
          <a:xfrm>
            <a:off x="2362200" y="228600"/>
            <a:ext cx="4191000" cy="2895600"/>
          </a:xfrm>
          <a:prstGeom prst="rect">
            <a:avLst/>
          </a:prstGeom>
          <a:noFill/>
          <a:ln w="9525">
            <a:noFill/>
            <a:miter lim="800000"/>
            <a:headEnd/>
            <a:tailEnd/>
          </a:ln>
        </p:spPr>
      </p:pic>
      <p:sp>
        <p:nvSpPr>
          <p:cNvPr id="10" name="TextBox 9"/>
          <p:cNvSpPr txBox="1"/>
          <p:nvPr/>
        </p:nvSpPr>
        <p:spPr>
          <a:xfrm>
            <a:off x="2819400" y="6324601"/>
            <a:ext cx="3810000" cy="276999"/>
          </a:xfrm>
          <a:prstGeom prst="rect">
            <a:avLst/>
          </a:prstGeom>
          <a:noFill/>
        </p:spPr>
        <p:txBody>
          <a:bodyPr wrap="square" rtlCol="0">
            <a:spAutoFit/>
          </a:bodyPr>
          <a:lstStyle/>
          <a:p>
            <a:pPr>
              <a:buNone/>
            </a:pPr>
            <a:r>
              <a:rPr lang="uk-UA" sz="1200" b="1" dirty="0" err="1" smtClean="0">
                <a:latin typeface="Batang" pitchFamily="18" charset="-127"/>
                <a:ea typeface="Batang" pitchFamily="18" charset="-127"/>
              </a:rPr>
              <a:t>Казімірова</a:t>
            </a:r>
            <a:r>
              <a:rPr lang="uk-UA" sz="1200" b="1" dirty="0" smtClean="0">
                <a:latin typeface="Batang" pitchFamily="18" charset="-127"/>
                <a:ea typeface="Batang" pitchFamily="18" charset="-127"/>
              </a:rPr>
              <a:t> В.Д. ЗОШ І-ІІІ ст.№1 м. Славути</a:t>
            </a:r>
            <a:endParaRPr lang="uk-UA" sz="1200" b="1" dirty="0">
              <a:latin typeface="Batang" pitchFamily="18" charset="-127"/>
              <a:ea typeface="Batang"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0"/>
            <a:ext cx="8458200" cy="2971800"/>
          </a:xfrm>
        </p:spPr>
        <p:txBody>
          <a:bodyPr>
            <a:normAutofit fontScale="90000"/>
          </a:bodyPr>
          <a:lstStyle/>
          <a:p>
            <a:pPr algn="just"/>
            <a:r>
              <a:rPr lang="ru-RU" sz="2200" b="1" dirty="0" smtClean="0"/>
              <a:t/>
            </a:r>
            <a:br>
              <a:rPr lang="ru-RU" sz="2200" b="1" dirty="0" smtClean="0"/>
            </a:br>
            <a:r>
              <a:rPr lang="ru-RU" sz="2200" b="1" dirty="0" smtClean="0"/>
              <a:t/>
            </a:r>
            <a:br>
              <a:rPr lang="ru-RU" sz="2200" b="1" dirty="0" smtClean="0"/>
            </a:br>
            <a:r>
              <a:rPr lang="ru-RU" sz="2200" b="1" dirty="0" smtClean="0"/>
              <a:t/>
            </a:r>
            <a:br>
              <a:rPr lang="ru-RU" sz="2200" b="1" dirty="0" smtClean="0"/>
            </a:br>
            <a:r>
              <a:rPr lang="ru-RU" b="1" dirty="0" smtClean="0">
                <a:solidFill>
                  <a:srgbClr val="FF0000"/>
                </a:solidFill>
                <a:latin typeface="Batang" pitchFamily="18" charset="-127"/>
                <a:ea typeface="Batang" pitchFamily="18" charset="-127"/>
              </a:rPr>
              <a:t>Сон-трава</a:t>
            </a:r>
            <a:r>
              <a:rPr lang="ru-RU" sz="2200" b="1" dirty="0" smtClean="0"/>
              <a:t/>
            </a:r>
            <a:br>
              <a:rPr lang="ru-RU" sz="2200" b="1" dirty="0" smtClean="0"/>
            </a:br>
            <a:r>
              <a:rPr lang="ru-RU" sz="2200" b="1" dirty="0" smtClean="0"/>
              <a:t>	</a:t>
            </a:r>
            <a:r>
              <a:rPr lang="ru-RU" sz="2700" b="1" dirty="0" smtClean="0">
                <a:latin typeface="Times New Roman" pitchFamily="18" charset="0"/>
                <a:ea typeface="Batang" pitchFamily="18" charset="-127"/>
                <a:cs typeface="Times New Roman" pitchFamily="18" charset="0"/>
              </a:rPr>
              <a:t>На </a:t>
            </a:r>
            <a:r>
              <a:rPr lang="ru-RU" sz="2700" b="1" dirty="0" err="1" smtClean="0">
                <a:latin typeface="Times New Roman" pitchFamily="18" charset="0"/>
                <a:ea typeface="Batang" pitchFamily="18" charset="-127"/>
                <a:cs typeface="Times New Roman" pitchFamily="18" charset="0"/>
              </a:rPr>
              <a:t>теплих</a:t>
            </a:r>
            <a:r>
              <a:rPr lang="ru-RU" sz="2700" b="1" dirty="0" smtClean="0">
                <a:latin typeface="Times New Roman" pitchFamily="18" charset="0"/>
                <a:ea typeface="Batang" pitchFamily="18" charset="-127"/>
                <a:cs typeface="Times New Roman" pitchFamily="18" charset="0"/>
              </a:rPr>
              <a:t> проталинах </a:t>
            </a:r>
            <a:r>
              <a:rPr lang="ru-RU" sz="2700" b="1" dirty="0" err="1" smtClean="0">
                <a:latin typeface="Times New Roman" pitchFamily="18" charset="0"/>
                <a:ea typeface="Batang" pitchFamily="18" charset="-127"/>
                <a:cs typeface="Times New Roman" pitchFamily="18" charset="0"/>
              </a:rPr>
              <a:t>з'являються</a:t>
            </a:r>
            <a:r>
              <a:rPr lang="ru-RU" sz="2700" b="1" dirty="0" smtClean="0">
                <a:latin typeface="Times New Roman" pitchFamily="18" charset="0"/>
                <a:ea typeface="Batang" pitchFamily="18" charset="-127"/>
                <a:cs typeface="Times New Roman" pitchFamily="18" charset="0"/>
              </a:rPr>
              <a:t> </a:t>
            </a:r>
            <a:r>
              <a:rPr lang="ru-RU" sz="2700" b="1" dirty="0" err="1" smtClean="0">
                <a:latin typeface="Times New Roman" pitchFamily="18" charset="0"/>
                <a:ea typeface="Batang" pitchFamily="18" charset="-127"/>
                <a:cs typeface="Times New Roman" pitchFamily="18" charset="0"/>
              </a:rPr>
              <a:t>сімейки</a:t>
            </a:r>
            <a:r>
              <a:rPr lang="ru-RU" sz="2700" b="1" dirty="0" smtClean="0">
                <a:latin typeface="Times New Roman" pitchFamily="18" charset="0"/>
                <a:ea typeface="Batang" pitchFamily="18" charset="-127"/>
                <a:cs typeface="Times New Roman" pitchFamily="18" charset="0"/>
              </a:rPr>
              <a:t> </a:t>
            </a:r>
            <a:r>
              <a:rPr lang="ru-RU" sz="2700" b="1" dirty="0" err="1" smtClean="0">
                <a:latin typeface="Times New Roman" pitchFamily="18" charset="0"/>
                <a:ea typeface="Batang" pitchFamily="18" charset="-127"/>
                <a:cs typeface="Times New Roman" pitchFamily="18" charset="0"/>
              </a:rPr>
              <a:t>пухнастих</a:t>
            </a:r>
            <a:r>
              <a:rPr lang="ru-RU" sz="2700" b="1" dirty="0" smtClean="0">
                <a:latin typeface="Times New Roman" pitchFamily="18" charset="0"/>
                <a:ea typeface="Batang" pitchFamily="18" charset="-127"/>
                <a:cs typeface="Times New Roman" pitchFamily="18" charset="0"/>
              </a:rPr>
              <a:t> </a:t>
            </a:r>
            <a:r>
              <a:rPr lang="ru-RU" sz="2700" b="1" dirty="0" err="1" smtClean="0">
                <a:latin typeface="Times New Roman" pitchFamily="18" charset="0"/>
                <a:ea typeface="Batang" pitchFamily="18" charset="-127"/>
                <a:cs typeface="Times New Roman" pitchFamily="18" charset="0"/>
              </a:rPr>
              <a:t>пагонів</a:t>
            </a:r>
            <a:r>
              <a:rPr lang="ru-RU" sz="2700" b="1" dirty="0" smtClean="0">
                <a:latin typeface="Times New Roman" pitchFamily="18" charset="0"/>
                <a:ea typeface="Batang" pitchFamily="18" charset="-127"/>
                <a:cs typeface="Times New Roman" pitchFamily="18" charset="0"/>
              </a:rPr>
              <a:t> </a:t>
            </a:r>
            <a:r>
              <a:rPr lang="ru-RU" sz="2700" b="1" dirty="0" err="1" smtClean="0">
                <a:latin typeface="Times New Roman" pitchFamily="18" charset="0"/>
                <a:ea typeface="Batang" pitchFamily="18" charset="-127"/>
                <a:cs typeface="Times New Roman" pitchFamily="18" charset="0"/>
              </a:rPr>
              <a:t>сон-трави</a:t>
            </a:r>
            <a:r>
              <a:rPr lang="ru-RU" sz="2700" b="1" dirty="0" smtClean="0">
                <a:latin typeface="Times New Roman" pitchFamily="18" charset="0"/>
                <a:ea typeface="Batang" pitchFamily="18" charset="-127"/>
                <a:cs typeface="Times New Roman" pitchFamily="18" charset="0"/>
              </a:rPr>
              <a:t>. Вони </a:t>
            </a:r>
            <a:r>
              <a:rPr lang="ru-RU" sz="2700" b="1" dirty="0" err="1" smtClean="0">
                <a:latin typeface="Times New Roman" pitchFamily="18" charset="0"/>
                <a:ea typeface="Batang" pitchFamily="18" charset="-127"/>
                <a:cs typeface="Times New Roman" pitchFamily="18" charset="0"/>
              </a:rPr>
              <a:t>схожі</a:t>
            </a:r>
            <a:r>
              <a:rPr lang="ru-RU" sz="2700" b="1" dirty="0" smtClean="0">
                <a:latin typeface="Times New Roman" pitchFamily="18" charset="0"/>
                <a:ea typeface="Batang" pitchFamily="18" charset="-127"/>
                <a:cs typeface="Times New Roman" pitchFamily="18" charset="0"/>
              </a:rPr>
              <a:t> на маленьких </a:t>
            </a:r>
            <a:r>
              <a:rPr lang="ru-RU" sz="2700" b="1" dirty="0" err="1" smtClean="0">
                <a:latin typeface="Times New Roman" pitchFamily="18" charset="0"/>
                <a:ea typeface="Batang" pitchFamily="18" charset="-127"/>
                <a:cs typeface="Times New Roman" pitchFamily="18" charset="0"/>
              </a:rPr>
              <a:t>пташенят</a:t>
            </a:r>
            <a:r>
              <a:rPr lang="ru-RU" sz="2700" b="1" dirty="0" smtClean="0">
                <a:latin typeface="Times New Roman" pitchFamily="18" charset="0"/>
                <a:ea typeface="Batang" pitchFamily="18" charset="-127"/>
                <a:cs typeface="Times New Roman" pitchFamily="18" charset="0"/>
              </a:rPr>
              <a:t>, </a:t>
            </a:r>
            <a:r>
              <a:rPr lang="ru-RU" sz="2700" b="1" dirty="0" err="1" smtClean="0">
                <a:latin typeface="Times New Roman" pitchFamily="18" charset="0"/>
                <a:ea typeface="Batang" pitchFamily="18" charset="-127"/>
                <a:cs typeface="Times New Roman" pitchFamily="18" charset="0"/>
              </a:rPr>
              <a:t>які</a:t>
            </a:r>
            <a:r>
              <a:rPr lang="ru-RU" sz="2700" b="1" dirty="0" smtClean="0">
                <a:latin typeface="Times New Roman" pitchFamily="18" charset="0"/>
                <a:ea typeface="Batang" pitchFamily="18" charset="-127"/>
                <a:cs typeface="Times New Roman" pitchFamily="18" charset="0"/>
              </a:rPr>
              <a:t> </a:t>
            </a:r>
            <a:r>
              <a:rPr lang="ru-RU" sz="2700" b="1" dirty="0" err="1" smtClean="0">
                <a:latin typeface="Times New Roman" pitchFamily="18" charset="0"/>
                <a:ea typeface="Batang" pitchFamily="18" charset="-127"/>
                <a:cs typeface="Times New Roman" pitchFamily="18" charset="0"/>
              </a:rPr>
              <a:t>тісно</a:t>
            </a:r>
            <a:r>
              <a:rPr lang="ru-RU" sz="2700" b="1" dirty="0" smtClean="0">
                <a:latin typeface="Times New Roman" pitchFamily="18" charset="0"/>
                <a:ea typeface="Batang" pitchFamily="18" charset="-127"/>
                <a:cs typeface="Times New Roman" pitchFamily="18" charset="0"/>
              </a:rPr>
              <a:t> </a:t>
            </a:r>
            <a:r>
              <a:rPr lang="ru-RU" sz="2700" b="1" dirty="0" err="1" smtClean="0">
                <a:latin typeface="Times New Roman" pitchFamily="18" charset="0"/>
                <a:ea typeface="Batang" pitchFamily="18" charset="-127"/>
                <a:cs typeface="Times New Roman" pitchFamily="18" charset="0"/>
              </a:rPr>
              <a:t>притулилися</a:t>
            </a:r>
            <a:r>
              <a:rPr lang="ru-RU" sz="2700" b="1" dirty="0" smtClean="0">
                <a:latin typeface="Times New Roman" pitchFamily="18" charset="0"/>
                <a:ea typeface="Batang" pitchFamily="18" charset="-127"/>
                <a:cs typeface="Times New Roman" pitchFamily="18" charset="0"/>
              </a:rPr>
              <a:t> </a:t>
            </a:r>
            <a:r>
              <a:rPr lang="ru-RU" sz="2700" b="1" dirty="0" err="1" smtClean="0">
                <a:latin typeface="Times New Roman" pitchFamily="18" charset="0"/>
                <a:ea typeface="Batang" pitchFamily="18" charset="-127"/>
                <a:cs typeface="Times New Roman" pitchFamily="18" charset="0"/>
              </a:rPr>
              <a:t>одне</a:t>
            </a:r>
            <a:r>
              <a:rPr lang="ru-RU" sz="2700" b="1" dirty="0" smtClean="0">
                <a:latin typeface="Times New Roman" pitchFamily="18" charset="0"/>
                <a:ea typeface="Batang" pitchFamily="18" charset="-127"/>
                <a:cs typeface="Times New Roman" pitchFamily="18" charset="0"/>
              </a:rPr>
              <a:t> до одного, </a:t>
            </a:r>
            <a:r>
              <a:rPr lang="ru-RU" sz="2700" b="1" dirty="0" err="1" smtClean="0">
                <a:latin typeface="Times New Roman" pitchFamily="18" charset="0"/>
                <a:ea typeface="Batang" pitchFamily="18" charset="-127"/>
                <a:cs typeface="Times New Roman" pitchFamily="18" charset="0"/>
              </a:rPr>
              <a:t>рятуючись</a:t>
            </a:r>
            <a:r>
              <a:rPr lang="ru-RU" sz="2700" b="1" dirty="0" smtClean="0">
                <a:latin typeface="Times New Roman" pitchFamily="18" charset="0"/>
                <a:ea typeface="Batang" pitchFamily="18" charset="-127"/>
                <a:cs typeface="Times New Roman" pitchFamily="18" charset="0"/>
              </a:rPr>
              <a:t> </a:t>
            </a:r>
            <a:r>
              <a:rPr lang="ru-RU" sz="2700" b="1" dirty="0" err="1" smtClean="0">
                <a:latin typeface="Times New Roman" pitchFamily="18" charset="0"/>
                <a:ea typeface="Batang" pitchFamily="18" charset="-127"/>
                <a:cs typeface="Times New Roman" pitchFamily="18" charset="0"/>
              </a:rPr>
              <a:t>від</a:t>
            </a:r>
            <a:r>
              <a:rPr lang="ru-RU" sz="2700" b="1" dirty="0" smtClean="0">
                <a:latin typeface="Times New Roman" pitchFamily="18" charset="0"/>
                <a:ea typeface="Batang" pitchFamily="18" charset="-127"/>
                <a:cs typeface="Times New Roman" pitchFamily="18" charset="0"/>
              </a:rPr>
              <a:t> холодного </a:t>
            </a:r>
            <a:r>
              <a:rPr lang="ru-RU" sz="2700" b="1" dirty="0" err="1" smtClean="0">
                <a:latin typeface="Times New Roman" pitchFamily="18" charset="0"/>
                <a:ea typeface="Batang" pitchFamily="18" charset="-127"/>
                <a:cs typeface="Times New Roman" pitchFamily="18" charset="0"/>
              </a:rPr>
              <a:t>вітру</a:t>
            </a:r>
            <a:r>
              <a:rPr lang="ru-RU" sz="2700" b="1" dirty="0" smtClean="0">
                <a:latin typeface="Times New Roman" pitchFamily="18" charset="0"/>
                <a:ea typeface="Batang" pitchFamily="18" charset="-127"/>
                <a:cs typeface="Times New Roman" pitchFamily="18" charset="0"/>
              </a:rPr>
              <a:t>. </a:t>
            </a:r>
            <a:r>
              <a:rPr lang="ru-RU" sz="2700" b="1" dirty="0" err="1" smtClean="0">
                <a:latin typeface="Times New Roman" pitchFamily="18" charset="0"/>
                <a:ea typeface="Batang" pitchFamily="18" charset="-127"/>
                <a:cs typeface="Times New Roman" pitchFamily="18" charset="0"/>
              </a:rPr>
              <a:t>Квіти</a:t>
            </a:r>
            <a:r>
              <a:rPr lang="ru-RU" sz="2700" b="1" dirty="0" smtClean="0">
                <a:latin typeface="Times New Roman" pitchFamily="18" charset="0"/>
                <a:ea typeface="Batang" pitchFamily="18" charset="-127"/>
                <a:cs typeface="Times New Roman" pitchFamily="18" charset="0"/>
              </a:rPr>
              <a:t> </a:t>
            </a:r>
            <a:r>
              <a:rPr lang="ru-RU" sz="2700" b="1" dirty="0" err="1" smtClean="0">
                <a:latin typeface="Times New Roman" pitchFamily="18" charset="0"/>
                <a:ea typeface="Batang" pitchFamily="18" charset="-127"/>
                <a:cs typeface="Times New Roman" pitchFamily="18" charset="0"/>
              </a:rPr>
              <a:t>починають</a:t>
            </a:r>
            <a:r>
              <a:rPr lang="ru-RU" sz="2700" b="1" dirty="0" smtClean="0">
                <a:latin typeface="Times New Roman" pitchFamily="18" charset="0"/>
                <a:ea typeface="Batang" pitchFamily="18" charset="-127"/>
                <a:cs typeface="Times New Roman" pitchFamily="18" charset="0"/>
              </a:rPr>
              <a:t> </a:t>
            </a:r>
            <a:r>
              <a:rPr lang="ru-RU" sz="2700" b="1" dirty="0" err="1" smtClean="0">
                <a:latin typeface="Times New Roman" pitchFamily="18" charset="0"/>
                <a:ea typeface="Batang" pitchFamily="18" charset="-127"/>
                <a:cs typeface="Times New Roman" pitchFamily="18" charset="0"/>
              </a:rPr>
              <a:t>розпускатися</a:t>
            </a:r>
            <a:r>
              <a:rPr lang="ru-RU" sz="2700" b="1" dirty="0" smtClean="0">
                <a:latin typeface="Times New Roman" pitchFamily="18" charset="0"/>
                <a:ea typeface="Batang" pitchFamily="18" charset="-127"/>
                <a:cs typeface="Times New Roman" pitchFamily="18" charset="0"/>
              </a:rPr>
              <a:t> </a:t>
            </a:r>
            <a:r>
              <a:rPr lang="ru-RU" sz="2700" b="1" dirty="0" err="1" smtClean="0">
                <a:latin typeface="Times New Roman" pitchFamily="18" charset="0"/>
                <a:ea typeface="Batang" pitchFamily="18" charset="-127"/>
                <a:cs typeface="Times New Roman" pitchFamily="18" charset="0"/>
              </a:rPr>
              <a:t>навіть</a:t>
            </a:r>
            <a:r>
              <a:rPr lang="ru-RU" sz="2700" b="1" dirty="0" smtClean="0">
                <a:latin typeface="Times New Roman" pitchFamily="18" charset="0"/>
                <a:ea typeface="Batang" pitchFamily="18" charset="-127"/>
                <a:cs typeface="Times New Roman" pitchFamily="18" charset="0"/>
              </a:rPr>
              <a:t> при </a:t>
            </a:r>
            <a:r>
              <a:rPr lang="ru-RU" sz="2700" b="1" dirty="0" err="1" smtClean="0">
                <a:latin typeface="Times New Roman" pitchFamily="18" charset="0"/>
                <a:ea typeface="Batang" pitchFamily="18" charset="-127"/>
                <a:cs typeface="Times New Roman" pitchFamily="18" charset="0"/>
              </a:rPr>
              <a:t>нульовій</a:t>
            </a:r>
            <a:r>
              <a:rPr lang="ru-RU" sz="2700" b="1" dirty="0" smtClean="0">
                <a:latin typeface="Times New Roman" pitchFamily="18" charset="0"/>
                <a:ea typeface="Batang" pitchFamily="18" charset="-127"/>
                <a:cs typeface="Times New Roman" pitchFamily="18" charset="0"/>
              </a:rPr>
              <a:t> </a:t>
            </a:r>
            <a:r>
              <a:rPr lang="ru-RU" sz="2700" b="1" dirty="0" err="1" smtClean="0">
                <a:latin typeface="Times New Roman" pitchFamily="18" charset="0"/>
                <a:ea typeface="Batang" pitchFamily="18" charset="-127"/>
                <a:cs typeface="Times New Roman" pitchFamily="18" charset="0"/>
              </a:rPr>
              <a:t>температурі</a:t>
            </a:r>
            <a:r>
              <a:rPr lang="ru-RU" sz="2700" b="1" dirty="0" smtClean="0">
                <a:latin typeface="Times New Roman" pitchFamily="18" charset="0"/>
                <a:ea typeface="Batang" pitchFamily="18" charset="-127"/>
                <a:cs typeface="Times New Roman" pitchFamily="18" charset="0"/>
              </a:rPr>
              <a:t>. </a:t>
            </a:r>
            <a:r>
              <a:rPr lang="ru-RU" sz="2700" b="1" dirty="0" err="1" smtClean="0">
                <a:latin typeface="Times New Roman" pitchFamily="18" charset="0"/>
                <a:ea typeface="Batang" pitchFamily="18" charset="-127"/>
                <a:cs typeface="Times New Roman" pitchFamily="18" charset="0"/>
              </a:rPr>
              <a:t>Це</a:t>
            </a:r>
            <a:r>
              <a:rPr lang="ru-RU" sz="2700" b="1" dirty="0" smtClean="0">
                <a:latin typeface="Times New Roman" pitchFamily="18" charset="0"/>
                <a:ea typeface="Batang" pitchFamily="18" charset="-127"/>
                <a:cs typeface="Times New Roman" pitchFamily="18" charset="0"/>
              </a:rPr>
              <a:t> </a:t>
            </a:r>
            <a:r>
              <a:rPr lang="ru-RU" sz="2700" b="1" dirty="0" err="1" smtClean="0">
                <a:latin typeface="Times New Roman" pitchFamily="18" charset="0"/>
                <a:ea typeface="Batang" pitchFamily="18" charset="-127"/>
                <a:cs typeface="Times New Roman" pitchFamily="18" charset="0"/>
              </a:rPr>
              <a:t>пояснюється</a:t>
            </a:r>
            <a:r>
              <a:rPr lang="ru-RU" sz="2700" b="1" dirty="0" smtClean="0">
                <a:latin typeface="Times New Roman" pitchFamily="18" charset="0"/>
                <a:ea typeface="Batang" pitchFamily="18" charset="-127"/>
                <a:cs typeface="Times New Roman" pitchFamily="18" charset="0"/>
              </a:rPr>
              <a:t> </a:t>
            </a:r>
            <a:r>
              <a:rPr lang="ru-RU" sz="2700" b="1" dirty="0" err="1" smtClean="0">
                <a:latin typeface="Times New Roman" pitchFamily="18" charset="0"/>
                <a:ea typeface="Batang" pitchFamily="18" charset="-127"/>
                <a:cs typeface="Times New Roman" pitchFamily="18" charset="0"/>
              </a:rPr>
              <a:t>будовою</a:t>
            </a:r>
            <a:r>
              <a:rPr lang="ru-RU" sz="2700" b="1" dirty="0" smtClean="0">
                <a:latin typeface="Times New Roman" pitchFamily="18" charset="0"/>
                <a:ea typeface="Batang" pitchFamily="18" charset="-127"/>
                <a:cs typeface="Times New Roman" pitchFamily="18" charset="0"/>
              </a:rPr>
              <a:t> </a:t>
            </a:r>
            <a:r>
              <a:rPr lang="ru-RU" sz="2700" b="1" dirty="0" err="1" smtClean="0">
                <a:latin typeface="Times New Roman" pitchFamily="18" charset="0"/>
                <a:ea typeface="Batang" pitchFamily="18" charset="-127"/>
                <a:cs typeface="Times New Roman" pitchFamily="18" charset="0"/>
              </a:rPr>
              <a:t>пелюсток</a:t>
            </a:r>
            <a:r>
              <a:rPr lang="ru-RU" sz="2700" b="1" dirty="0" smtClean="0">
                <a:latin typeface="Times New Roman" pitchFamily="18" charset="0"/>
                <a:ea typeface="Batang" pitchFamily="18" charset="-127"/>
                <a:cs typeface="Times New Roman" pitchFamily="18" charset="0"/>
              </a:rPr>
              <a:t>, схожих на </a:t>
            </a:r>
            <a:r>
              <a:rPr lang="ru-RU" sz="2700" b="1" dirty="0" err="1" smtClean="0">
                <a:latin typeface="Times New Roman" pitchFamily="18" charset="0"/>
                <a:ea typeface="Batang" pitchFamily="18" charset="-127"/>
                <a:cs typeface="Times New Roman" pitchFamily="18" charset="0"/>
              </a:rPr>
              <a:t>увігнуте</a:t>
            </a:r>
            <a:r>
              <a:rPr lang="ru-RU" sz="2700" b="1" dirty="0" smtClean="0">
                <a:latin typeface="Times New Roman" pitchFamily="18" charset="0"/>
                <a:ea typeface="Batang" pitchFamily="18" charset="-127"/>
                <a:cs typeface="Times New Roman" pitchFamily="18" charset="0"/>
              </a:rPr>
              <a:t> </a:t>
            </a:r>
            <a:r>
              <a:rPr lang="ru-RU" sz="2700" b="1" dirty="0" err="1" smtClean="0">
                <a:latin typeface="Times New Roman" pitchFamily="18" charset="0"/>
                <a:ea typeface="Batang" pitchFamily="18" charset="-127"/>
                <a:cs typeface="Times New Roman" pitchFamily="18" charset="0"/>
              </a:rPr>
              <a:t>дзеркальце</a:t>
            </a:r>
            <a:r>
              <a:rPr lang="ru-RU" sz="2700" b="1" dirty="0" smtClean="0">
                <a:latin typeface="Times New Roman" pitchFamily="18" charset="0"/>
                <a:ea typeface="Batang" pitchFamily="18" charset="-127"/>
                <a:cs typeface="Times New Roman" pitchFamily="18" charset="0"/>
              </a:rPr>
              <a:t>, яке </a:t>
            </a:r>
            <a:r>
              <a:rPr lang="ru-RU" sz="2700" b="1" dirty="0" err="1" smtClean="0">
                <a:latin typeface="Times New Roman" pitchFamily="18" charset="0"/>
                <a:ea typeface="Batang" pitchFamily="18" charset="-127"/>
                <a:cs typeface="Times New Roman" pitchFamily="18" charset="0"/>
              </a:rPr>
              <a:t>притягує</a:t>
            </a:r>
            <a:r>
              <a:rPr lang="ru-RU" sz="2700" b="1" dirty="0" smtClean="0">
                <a:latin typeface="Times New Roman" pitchFamily="18" charset="0"/>
                <a:ea typeface="Batang" pitchFamily="18" charset="-127"/>
                <a:cs typeface="Times New Roman" pitchFamily="18" charset="0"/>
              </a:rPr>
              <a:t> </a:t>
            </a:r>
            <a:r>
              <a:rPr lang="ru-RU" sz="2700" b="1" dirty="0" err="1" smtClean="0">
                <a:latin typeface="Times New Roman" pitchFamily="18" charset="0"/>
                <a:ea typeface="Batang" pitchFamily="18" charset="-127"/>
                <a:cs typeface="Times New Roman" pitchFamily="18" charset="0"/>
              </a:rPr>
              <a:t>сонечко</a:t>
            </a:r>
            <a:r>
              <a:rPr lang="ru-RU" sz="2700" b="1" dirty="0" smtClean="0">
                <a:latin typeface="Times New Roman" pitchFamily="18" charset="0"/>
                <a:ea typeface="Batang" pitchFamily="18" charset="-127"/>
                <a:cs typeface="Times New Roman" pitchFamily="18" charset="0"/>
              </a:rPr>
              <a:t> </a:t>
            </a:r>
            <a:r>
              <a:rPr lang="ru-RU" sz="2700" b="1" dirty="0" err="1" smtClean="0">
                <a:latin typeface="Times New Roman" pitchFamily="18" charset="0"/>
                <a:ea typeface="Batang" pitchFamily="18" charset="-127"/>
                <a:cs typeface="Times New Roman" pitchFamily="18" charset="0"/>
              </a:rPr>
              <a:t>і</a:t>
            </a:r>
            <a:r>
              <a:rPr lang="ru-RU" sz="2700" b="1" dirty="0" smtClean="0">
                <a:latin typeface="Times New Roman" pitchFamily="18" charset="0"/>
                <a:ea typeface="Batang" pitchFamily="18" charset="-127"/>
                <a:cs typeface="Times New Roman" pitchFamily="18" charset="0"/>
              </a:rPr>
              <a:t> </a:t>
            </a:r>
            <a:r>
              <a:rPr lang="ru-RU" sz="2700" b="1" dirty="0" err="1" smtClean="0">
                <a:latin typeface="Times New Roman" pitchFamily="18" charset="0"/>
                <a:ea typeface="Batang" pitchFamily="18" charset="-127"/>
                <a:cs typeface="Times New Roman" pitchFamily="18" charset="0"/>
              </a:rPr>
              <a:t>тримає</a:t>
            </a:r>
            <a:r>
              <a:rPr lang="ru-RU" sz="2700" b="1" dirty="0" smtClean="0">
                <a:latin typeface="Times New Roman" pitchFamily="18" charset="0"/>
                <a:ea typeface="Batang" pitchFamily="18" charset="-127"/>
                <a:cs typeface="Times New Roman" pitchFamily="18" charset="0"/>
              </a:rPr>
              <a:t> температуру </a:t>
            </a:r>
            <a:r>
              <a:rPr lang="ru-RU" sz="2700" b="1" dirty="0" err="1" smtClean="0">
                <a:latin typeface="Times New Roman" pitchFamily="18" charset="0"/>
                <a:ea typeface="Batang" pitchFamily="18" charset="-127"/>
                <a:cs typeface="Times New Roman" pitchFamily="18" charset="0"/>
              </a:rPr>
              <a:t>всередині</a:t>
            </a:r>
            <a:r>
              <a:rPr lang="ru-RU" sz="2700" b="1" dirty="0" smtClean="0">
                <a:latin typeface="Times New Roman" pitchFamily="18" charset="0"/>
                <a:ea typeface="Batang" pitchFamily="18" charset="-127"/>
                <a:cs typeface="Times New Roman" pitchFamily="18" charset="0"/>
              </a:rPr>
              <a:t> </a:t>
            </a:r>
            <a:r>
              <a:rPr lang="ru-RU" sz="2700" b="1" dirty="0" err="1" smtClean="0">
                <a:latin typeface="Times New Roman" pitchFamily="18" charset="0"/>
                <a:ea typeface="Batang" pitchFamily="18" charset="-127"/>
                <a:cs typeface="Times New Roman" pitchFamily="18" charset="0"/>
              </a:rPr>
              <a:t>квітки</a:t>
            </a:r>
            <a:r>
              <a:rPr lang="ru-RU" sz="2700" b="1" dirty="0" smtClean="0">
                <a:latin typeface="Times New Roman" pitchFamily="18" charset="0"/>
                <a:ea typeface="Batang" pitchFamily="18" charset="-127"/>
                <a:cs typeface="Times New Roman" pitchFamily="18" charset="0"/>
              </a:rPr>
              <a:t> до восьми </a:t>
            </a:r>
            <a:r>
              <a:rPr lang="ru-RU" sz="2700" b="1" dirty="0" err="1" smtClean="0">
                <a:latin typeface="Times New Roman" pitchFamily="18" charset="0"/>
                <a:ea typeface="Batang" pitchFamily="18" charset="-127"/>
                <a:cs typeface="Times New Roman" pitchFamily="18" charset="0"/>
              </a:rPr>
              <a:t>градусів</a:t>
            </a:r>
            <a:r>
              <a:rPr lang="ru-RU" sz="2700" b="1" dirty="0" smtClean="0">
                <a:latin typeface="Times New Roman" pitchFamily="18" charset="0"/>
                <a:ea typeface="Batang" pitchFamily="18" charset="-127"/>
                <a:cs typeface="Times New Roman" pitchFamily="18" charset="0"/>
              </a:rPr>
              <a:t> тепла.</a:t>
            </a:r>
            <a:endParaRPr lang="ru-RU" sz="2700" b="1" dirty="0">
              <a:latin typeface="Times New Roman" pitchFamily="18" charset="0"/>
              <a:ea typeface="Batang" pitchFamily="18" charset="-127"/>
              <a:cs typeface="Times New Roman" pitchFamily="18" charset="0"/>
            </a:endParaRPr>
          </a:p>
        </p:txBody>
      </p:sp>
      <p:pic>
        <p:nvPicPr>
          <p:cNvPr id="4" name="Рисунок 3" descr="http://chagan-tranzit.ru/wp-content/uploads/2013/03/0_f6cb_af3fd016_XL.jpg"/>
          <p:cNvPicPr/>
          <p:nvPr/>
        </p:nvPicPr>
        <p:blipFill>
          <a:blip r:embed="rId2" cstate="print"/>
          <a:srcRect/>
          <a:stretch>
            <a:fillRect/>
          </a:stretch>
        </p:blipFill>
        <p:spPr bwMode="auto">
          <a:xfrm>
            <a:off x="1676400" y="3733800"/>
            <a:ext cx="4660582" cy="3124200"/>
          </a:xfrm>
          <a:prstGeom prst="rect">
            <a:avLst/>
          </a:prstGeom>
          <a:noFill/>
          <a:ln w="9525">
            <a:noFill/>
            <a:miter lim="800000"/>
            <a:headEnd/>
            <a:tailEnd/>
          </a:ln>
        </p:spPr>
      </p:pic>
      <p:sp>
        <p:nvSpPr>
          <p:cNvPr id="5" name="TextBox 4"/>
          <p:cNvSpPr txBox="1"/>
          <p:nvPr/>
        </p:nvSpPr>
        <p:spPr>
          <a:xfrm>
            <a:off x="6400800" y="6400800"/>
            <a:ext cx="2743200" cy="707886"/>
          </a:xfrm>
          <a:prstGeom prst="rect">
            <a:avLst/>
          </a:prstGeom>
          <a:noFill/>
        </p:spPr>
        <p:txBody>
          <a:bodyPr wrap="square" rtlCol="0">
            <a:spAutoFit/>
          </a:bodyPr>
          <a:lstStyle/>
          <a:p>
            <a:pPr algn="ctr"/>
            <a:r>
              <a:rPr lang="uk-UA" sz="1100" b="1" dirty="0" err="1" smtClean="0">
                <a:latin typeface="Batang" pitchFamily="18" charset="-127"/>
                <a:ea typeface="Batang" pitchFamily="18" charset="-127"/>
              </a:rPr>
              <a:t>Казімірова</a:t>
            </a:r>
            <a:r>
              <a:rPr lang="uk-UA" sz="1100" b="1" dirty="0" smtClean="0">
                <a:latin typeface="Batang" pitchFamily="18" charset="-127"/>
                <a:ea typeface="Batang" pitchFamily="18" charset="-127"/>
              </a:rPr>
              <a:t> В.Д. ЗОШ І-ІІІ ст.№1 </a:t>
            </a:r>
          </a:p>
          <a:p>
            <a:pPr algn="ctr"/>
            <a:r>
              <a:rPr lang="uk-UA" sz="1100" b="1" dirty="0" smtClean="0">
                <a:latin typeface="Batang" pitchFamily="18" charset="-127"/>
                <a:ea typeface="Batang" pitchFamily="18" charset="-127"/>
              </a:rPr>
              <a:t>м. Славути</a:t>
            </a:r>
          </a:p>
          <a:p>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t1.gstatic.com/images?q=tbn:ANd9GcSFw9wewawQlgxudxJcjUFyNEv58ibE-qgNbI5AApbLKu2N4GdGBQ"/>
          <p:cNvPicPr/>
          <p:nvPr/>
        </p:nvPicPr>
        <p:blipFill>
          <a:blip r:embed="rId2" cstate="print"/>
          <a:srcRect/>
          <a:stretch>
            <a:fillRect/>
          </a:stretch>
        </p:blipFill>
        <p:spPr bwMode="auto">
          <a:xfrm>
            <a:off x="6172200" y="381000"/>
            <a:ext cx="2819400" cy="5334000"/>
          </a:xfrm>
          <a:prstGeom prst="rect">
            <a:avLst/>
          </a:prstGeom>
          <a:noFill/>
          <a:ln w="9525">
            <a:noFill/>
            <a:miter lim="800000"/>
            <a:headEnd/>
            <a:tailEnd/>
          </a:ln>
        </p:spPr>
      </p:pic>
      <p:sp>
        <p:nvSpPr>
          <p:cNvPr id="6" name="Прямоугольник 5"/>
          <p:cNvSpPr/>
          <p:nvPr/>
        </p:nvSpPr>
        <p:spPr>
          <a:xfrm>
            <a:off x="228600" y="762000"/>
            <a:ext cx="5791200" cy="5570756"/>
          </a:xfrm>
          <a:prstGeom prst="rect">
            <a:avLst/>
          </a:prstGeom>
        </p:spPr>
        <p:txBody>
          <a:bodyPr wrap="square">
            <a:spAutoFit/>
          </a:bodyPr>
          <a:lstStyle/>
          <a:p>
            <a:pPr algn="just"/>
            <a:endParaRPr lang="ru-RU" sz="2000" dirty="0" smtClean="0">
              <a:latin typeface="+mj-lt"/>
            </a:endParaRPr>
          </a:p>
          <a:p>
            <a:pPr algn="just"/>
            <a:r>
              <a:rPr lang="ru-RU" sz="2100" b="1" dirty="0" smtClean="0">
                <a:latin typeface="Batang" pitchFamily="18" charset="-127"/>
                <a:ea typeface="Batang" pitchFamily="18" charset="-127"/>
              </a:rPr>
              <a:t>	</a:t>
            </a:r>
            <a:r>
              <a:rPr lang="ru-RU" sz="2100" b="1" dirty="0" smtClean="0">
                <a:latin typeface="Times New Roman" pitchFamily="18" charset="0"/>
                <a:ea typeface="Batang" pitchFamily="18" charset="-127"/>
                <a:cs typeface="Times New Roman" pitchFamily="18" charset="0"/>
              </a:rPr>
              <a:t>Перед </a:t>
            </a:r>
            <a:r>
              <a:rPr lang="ru-RU" sz="2100" b="1" dirty="0" err="1" smtClean="0">
                <a:latin typeface="Times New Roman" pitchFamily="18" charset="0"/>
                <a:ea typeface="Batang" pitchFamily="18" charset="-127"/>
                <a:cs typeface="Times New Roman" pitchFamily="18" charset="0"/>
              </a:rPr>
              <a:t>негодою</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і</a:t>
            </a:r>
            <a:r>
              <a:rPr lang="ru-RU" sz="2100" b="1" dirty="0" smtClean="0">
                <a:latin typeface="Times New Roman" pitchFamily="18" charset="0"/>
                <a:ea typeface="Batang" pitchFamily="18" charset="-127"/>
                <a:cs typeface="Times New Roman" pitchFamily="18" charset="0"/>
              </a:rPr>
              <a:t> на </a:t>
            </a:r>
            <a:r>
              <a:rPr lang="ru-RU" sz="2100" b="1" dirty="0" err="1" smtClean="0">
                <a:latin typeface="Times New Roman" pitchFamily="18" charset="0"/>
                <a:ea typeface="Batang" pitchFamily="18" charset="-127"/>
                <a:cs typeface="Times New Roman" pitchFamily="18" charset="0"/>
              </a:rPr>
              <a:t>ніч</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квіти</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складають</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пелюстки</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і</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низько</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схиляють</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голівки</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наче</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засинаючи</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Кажуть</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що</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якщо</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переночувати</a:t>
            </a:r>
            <a:r>
              <a:rPr lang="ru-RU" sz="2100" b="1" dirty="0" smtClean="0">
                <a:latin typeface="Times New Roman" pitchFamily="18" charset="0"/>
                <a:ea typeface="Batang" pitchFamily="18" charset="-127"/>
                <a:cs typeface="Times New Roman" pitchFamily="18" charset="0"/>
              </a:rPr>
              <a:t> на </a:t>
            </a:r>
            <a:r>
              <a:rPr lang="ru-RU" sz="2100" b="1" dirty="0" err="1" smtClean="0">
                <a:latin typeface="Times New Roman" pitchFamily="18" charset="0"/>
                <a:ea typeface="Batang" pitchFamily="18" charset="-127"/>
                <a:cs typeface="Times New Roman" pitchFamily="18" charset="0"/>
              </a:rPr>
              <a:t>галявинці</a:t>
            </a:r>
            <a:r>
              <a:rPr lang="ru-RU" sz="2100" b="1" dirty="0" smtClean="0">
                <a:latin typeface="Times New Roman" pitchFamily="18" charset="0"/>
                <a:ea typeface="Batang" pitchFamily="18" charset="-127"/>
                <a:cs typeface="Times New Roman" pitchFamily="18" charset="0"/>
              </a:rPr>
              <a:t> в </a:t>
            </a:r>
            <a:r>
              <a:rPr lang="ru-RU" sz="2100" b="1" dirty="0" err="1" smtClean="0">
                <a:latin typeface="Times New Roman" pitchFamily="18" charset="0"/>
                <a:ea typeface="Batang" pitchFamily="18" charset="-127"/>
                <a:cs typeface="Times New Roman" pitchFamily="18" charset="0"/>
              </a:rPr>
              <a:t>оточенні</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сон-трави</a:t>
            </a:r>
            <a:r>
              <a:rPr lang="ru-RU" sz="2100" b="1" dirty="0" smtClean="0">
                <a:latin typeface="Times New Roman" pitchFamily="18" charset="0"/>
                <a:ea typeface="Batang" pitchFamily="18" charset="-127"/>
                <a:cs typeface="Times New Roman" pitchFamily="18" charset="0"/>
              </a:rPr>
              <a:t>, то </a:t>
            </a:r>
            <a:r>
              <a:rPr lang="ru-RU" sz="2100" b="1" dirty="0" err="1" smtClean="0">
                <a:latin typeface="Times New Roman" pitchFamily="18" charset="0"/>
                <a:ea typeface="Batang" pitchFamily="18" charset="-127"/>
                <a:cs typeface="Times New Roman" pitchFamily="18" charset="0"/>
              </a:rPr>
              <a:t>можна</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отримати</a:t>
            </a:r>
            <a:r>
              <a:rPr lang="ru-RU" sz="2100" b="1" dirty="0" smtClean="0">
                <a:latin typeface="Times New Roman" pitchFamily="18" charset="0"/>
                <a:ea typeface="Batang" pitchFamily="18" charset="-127"/>
                <a:cs typeface="Times New Roman" pitchFamily="18" charset="0"/>
              </a:rPr>
              <a:t> дар </a:t>
            </a:r>
            <a:r>
              <a:rPr lang="ru-RU" sz="2100" b="1" dirty="0" err="1" smtClean="0">
                <a:latin typeface="Times New Roman" pitchFamily="18" charset="0"/>
                <a:ea typeface="Batang" pitchFamily="18" charset="-127"/>
                <a:cs typeface="Times New Roman" pitchFamily="18" charset="0"/>
              </a:rPr>
              <a:t>передбачення</a:t>
            </a:r>
            <a:r>
              <a:rPr lang="ru-RU" sz="2100" b="1" dirty="0" smtClean="0">
                <a:latin typeface="Times New Roman" pitchFamily="18" charset="0"/>
                <a:ea typeface="Batang" pitchFamily="18" charset="-127"/>
                <a:cs typeface="Times New Roman" pitchFamily="18" charset="0"/>
              </a:rPr>
              <a:t>. А </a:t>
            </a:r>
            <a:r>
              <a:rPr lang="ru-RU" sz="2100" b="1" dirty="0" err="1" smtClean="0">
                <a:latin typeface="Times New Roman" pitchFamily="18" charset="0"/>
                <a:ea typeface="Batang" pitchFamily="18" charset="-127"/>
                <a:cs typeface="Times New Roman" pitchFamily="18" charset="0"/>
              </a:rPr>
              <a:t>якщо</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покласти</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квітку</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сон-трави</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під</a:t>
            </a:r>
            <a:r>
              <a:rPr lang="ru-RU" sz="2100" b="1" dirty="0" smtClean="0">
                <a:latin typeface="Times New Roman" pitchFamily="18" charset="0"/>
                <a:ea typeface="Batang" pitchFamily="18" charset="-127"/>
                <a:cs typeface="Times New Roman" pitchFamily="18" charset="0"/>
              </a:rPr>
              <a:t> голову – </a:t>
            </a:r>
            <a:r>
              <a:rPr lang="ru-RU" sz="2100" b="1" dirty="0" err="1" smtClean="0">
                <a:latin typeface="Times New Roman" pitchFamily="18" charset="0"/>
                <a:ea typeface="Batang" pitchFamily="18" charset="-127"/>
                <a:cs typeface="Times New Roman" pitchFamily="18" charset="0"/>
              </a:rPr>
              <a:t>можна</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побачити</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віщий</a:t>
            </a:r>
            <a:r>
              <a:rPr lang="ru-RU" sz="2100" b="1" dirty="0" smtClean="0">
                <a:latin typeface="Times New Roman" pitchFamily="18" charset="0"/>
                <a:ea typeface="Batang" pitchFamily="18" charset="-127"/>
                <a:cs typeface="Times New Roman" pitchFamily="18" charset="0"/>
              </a:rPr>
              <a:t> сон.</a:t>
            </a:r>
          </a:p>
          <a:p>
            <a:pPr algn="just"/>
            <a:r>
              <a:rPr lang="ru-RU" sz="2100" b="1" dirty="0" smtClean="0">
                <a:latin typeface="Times New Roman" pitchFamily="18" charset="0"/>
                <a:ea typeface="Batang" pitchFamily="18" charset="-127"/>
                <a:cs typeface="Times New Roman" pitchFamily="18" charset="0"/>
              </a:rPr>
              <a:t>	Присниться юнак </a:t>
            </a:r>
            <a:r>
              <a:rPr lang="ru-RU" sz="2100" b="1" dirty="0" err="1" smtClean="0">
                <a:latin typeface="Times New Roman" pitchFamily="18" charset="0"/>
                <a:ea typeface="Batang" pitchFamily="18" charset="-127"/>
                <a:cs typeface="Times New Roman" pitchFamily="18" charset="0"/>
              </a:rPr>
              <a:t>або</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дівчина</a:t>
            </a:r>
            <a:r>
              <a:rPr lang="ru-RU" sz="2100" b="1" dirty="0" smtClean="0">
                <a:latin typeface="Times New Roman" pitchFamily="18" charset="0"/>
                <a:ea typeface="Batang" pitchFamily="18" charset="-127"/>
                <a:cs typeface="Times New Roman" pitchFamily="18" charset="0"/>
              </a:rPr>
              <a:t> – </a:t>
            </a:r>
            <a:r>
              <a:rPr lang="ru-RU" sz="2100" b="1" dirty="0" err="1" smtClean="0">
                <a:latin typeface="Times New Roman" pitchFamily="18" charset="0"/>
                <a:ea typeface="Batang" pitchFamily="18" charset="-127"/>
                <a:cs typeface="Times New Roman" pitchFamily="18" charset="0"/>
              </a:rPr>
              <a:t>це</a:t>
            </a:r>
            <a:r>
              <a:rPr lang="ru-RU" sz="2100" b="1" dirty="0" smtClean="0">
                <a:latin typeface="Times New Roman" pitchFamily="18" charset="0"/>
                <a:ea typeface="Batang" pitchFamily="18" charset="-127"/>
                <a:cs typeface="Times New Roman" pitchFamily="18" charset="0"/>
              </a:rPr>
              <a:t> на </a:t>
            </a:r>
            <a:r>
              <a:rPr lang="ru-RU" sz="2100" b="1" dirty="0" err="1" smtClean="0">
                <a:latin typeface="Times New Roman" pitchFamily="18" charset="0"/>
                <a:ea typeface="Batang" pitchFamily="18" charset="-127"/>
                <a:cs typeface="Times New Roman" pitchFamily="18" charset="0"/>
              </a:rPr>
              <a:t>щастя</a:t>
            </a:r>
            <a:r>
              <a:rPr lang="ru-RU" sz="2100" b="1" dirty="0" smtClean="0">
                <a:latin typeface="Times New Roman" pitchFamily="18" charset="0"/>
                <a:ea typeface="Batang" pitchFamily="18" charset="-127"/>
                <a:cs typeface="Times New Roman" pitchFamily="18" charset="0"/>
              </a:rPr>
              <a:t>. А присниться </a:t>
            </a:r>
            <a:r>
              <a:rPr lang="ru-RU" sz="2100" b="1" dirty="0" err="1" smtClean="0">
                <a:latin typeface="Times New Roman" pitchFamily="18" charset="0"/>
                <a:ea typeface="Batang" pitchFamily="18" charset="-127"/>
                <a:cs typeface="Times New Roman" pitchFamily="18" charset="0"/>
              </a:rPr>
              <a:t>щось</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страшне</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або</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недобре</a:t>
            </a:r>
            <a:r>
              <a:rPr lang="ru-RU" sz="2100" b="1" dirty="0" smtClean="0">
                <a:latin typeface="Times New Roman" pitchFamily="18" charset="0"/>
                <a:ea typeface="Batang" pitchFamily="18" charset="-127"/>
                <a:cs typeface="Times New Roman" pitchFamily="18" charset="0"/>
              </a:rPr>
              <a:t> – до </a:t>
            </a:r>
            <a:r>
              <a:rPr lang="ru-RU" sz="2100" b="1" dirty="0" err="1" smtClean="0">
                <a:latin typeface="Times New Roman" pitchFamily="18" charset="0"/>
                <a:ea typeface="Batang" pitchFamily="18" charset="-127"/>
                <a:cs typeface="Times New Roman" pitchFamily="18" charset="0"/>
              </a:rPr>
              <a:t>біди</a:t>
            </a:r>
            <a:r>
              <a:rPr lang="ru-RU" sz="2100" b="1" dirty="0" smtClean="0">
                <a:latin typeface="Times New Roman" pitchFamily="18" charset="0"/>
                <a:ea typeface="Batang" pitchFamily="18" charset="-127"/>
                <a:cs typeface="Times New Roman" pitchFamily="18" charset="0"/>
              </a:rPr>
              <a:t>. </a:t>
            </a:r>
          </a:p>
          <a:p>
            <a:pPr algn="just"/>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Наукова</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назва</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сон-трави</a:t>
            </a:r>
            <a:r>
              <a:rPr lang="en-US" sz="2100" b="1" dirty="0" smtClean="0">
                <a:latin typeface="Times New Roman" pitchFamily="18" charset="0"/>
                <a:ea typeface="Batang" pitchFamily="18" charset="-127"/>
                <a:cs typeface="Times New Roman" pitchFamily="18" charset="0"/>
              </a:rPr>
              <a:t> </a:t>
            </a:r>
            <a:r>
              <a:rPr lang="ru-RU" sz="2100" b="1" dirty="0" smtClean="0">
                <a:latin typeface="Times New Roman" pitchFamily="18" charset="0"/>
                <a:ea typeface="Batang" pitchFamily="18" charset="-127"/>
                <a:cs typeface="Times New Roman" pitchFamily="18" charset="0"/>
              </a:rPr>
              <a:t>в </a:t>
            </a:r>
            <a:r>
              <a:rPr lang="ru-RU" sz="2100" b="1" dirty="0" err="1" smtClean="0">
                <a:latin typeface="Times New Roman" pitchFamily="18" charset="0"/>
                <a:ea typeface="Batang" pitchFamily="18" charset="-127"/>
                <a:cs typeface="Times New Roman" pitchFamily="18" charset="0"/>
              </a:rPr>
              <a:t>перекладі</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з</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латинської</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означає</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штовхати</a:t>
            </a:r>
            <a:r>
              <a:rPr lang="ru-RU" sz="2100" b="1" dirty="0" smtClean="0">
                <a:latin typeface="Times New Roman" pitchFamily="18" charset="0"/>
                <a:ea typeface="Batang" pitchFamily="18" charset="-127"/>
                <a:cs typeface="Times New Roman" pitchFamily="18" charset="0"/>
              </a:rPr>
              <a:t>» (</a:t>
            </a:r>
            <a:r>
              <a:rPr lang="en-US" sz="2100" b="1" dirty="0" err="1" smtClean="0">
                <a:latin typeface="Times New Roman" pitchFamily="18" charset="0"/>
                <a:ea typeface="Batang" pitchFamily="18" charset="-127"/>
                <a:cs typeface="Times New Roman" pitchFamily="18" charset="0"/>
              </a:rPr>
              <a:t>Pulsatilla</a:t>
            </a:r>
            <a:r>
              <a:rPr lang="en-US"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Ця</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квітка</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немов</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штовхається</a:t>
            </a:r>
            <a:r>
              <a:rPr lang="ru-RU" sz="2100" b="1" dirty="0" smtClean="0">
                <a:latin typeface="Times New Roman" pitchFamily="18" charset="0"/>
                <a:ea typeface="Batang" pitchFamily="18" charset="-127"/>
                <a:cs typeface="Times New Roman" pitchFamily="18" charset="0"/>
              </a:rPr>
              <a:t> </a:t>
            </a:r>
            <a:r>
              <a:rPr lang="ru-RU" sz="2100" b="1" dirty="0" err="1" smtClean="0">
                <a:latin typeface="Times New Roman" pitchFamily="18" charset="0"/>
                <a:ea typeface="Batang" pitchFamily="18" charset="-127"/>
                <a:cs typeface="Times New Roman" pitchFamily="18" charset="0"/>
              </a:rPr>
              <a:t>вітром</a:t>
            </a:r>
            <a:r>
              <a:rPr lang="ru-RU" sz="2100" b="1" dirty="0" smtClean="0">
                <a:latin typeface="Times New Roman" pitchFamily="18" charset="0"/>
                <a:ea typeface="Batang" pitchFamily="18" charset="-127"/>
                <a:cs typeface="Times New Roman" pitchFamily="18" charset="0"/>
              </a:rPr>
              <a:t>.</a:t>
            </a:r>
          </a:p>
          <a:p>
            <a:pPr algn="just"/>
            <a:r>
              <a:rPr lang="ru-RU" sz="2100" dirty="0" smtClean="0">
                <a:latin typeface="+mj-lt"/>
              </a:rPr>
              <a:t/>
            </a:r>
            <a:br>
              <a:rPr lang="ru-RU" sz="2100" dirty="0" smtClean="0">
                <a:latin typeface="+mj-lt"/>
              </a:rPr>
            </a:br>
            <a:endParaRPr lang="ru-RU" sz="2100" dirty="0">
              <a:latin typeface="+mj-lt"/>
            </a:endParaRPr>
          </a:p>
        </p:txBody>
      </p:sp>
      <p:sp>
        <p:nvSpPr>
          <p:cNvPr id="4" name="TextBox 3"/>
          <p:cNvSpPr txBox="1"/>
          <p:nvPr/>
        </p:nvSpPr>
        <p:spPr>
          <a:xfrm>
            <a:off x="1066800" y="228600"/>
            <a:ext cx="3962400" cy="646331"/>
          </a:xfrm>
          <a:prstGeom prst="rect">
            <a:avLst/>
          </a:prstGeom>
          <a:noFill/>
        </p:spPr>
        <p:txBody>
          <a:bodyPr wrap="square" rtlCol="0">
            <a:spAutoFit/>
          </a:bodyPr>
          <a:lstStyle/>
          <a:p>
            <a:pPr algn="ctr"/>
            <a:r>
              <a:rPr lang="uk-UA" sz="3600" b="1" dirty="0" smtClean="0">
                <a:solidFill>
                  <a:srgbClr val="7030A0"/>
                </a:solidFill>
                <a:latin typeface="Batang" pitchFamily="18" charset="-127"/>
                <a:ea typeface="Batang" pitchFamily="18" charset="-127"/>
              </a:rPr>
              <a:t>Цікаво знати</a:t>
            </a:r>
            <a:endParaRPr lang="uk-UA" sz="3600" b="1" dirty="0">
              <a:solidFill>
                <a:srgbClr val="7030A0"/>
              </a:solidFill>
              <a:latin typeface="Batang" pitchFamily="18" charset="-127"/>
              <a:ea typeface="Batang" pitchFamily="18" charset="-127"/>
            </a:endParaRPr>
          </a:p>
        </p:txBody>
      </p:sp>
      <p:sp>
        <p:nvSpPr>
          <p:cNvPr id="8" name="TextBox 7"/>
          <p:cNvSpPr txBox="1"/>
          <p:nvPr/>
        </p:nvSpPr>
        <p:spPr>
          <a:xfrm>
            <a:off x="5638800" y="6427113"/>
            <a:ext cx="3505200" cy="430887"/>
          </a:xfrm>
          <a:prstGeom prst="rect">
            <a:avLst/>
          </a:prstGeom>
          <a:noFill/>
        </p:spPr>
        <p:txBody>
          <a:bodyPr wrap="square" rtlCol="0">
            <a:spAutoFit/>
          </a:bodyPr>
          <a:lstStyle/>
          <a:p>
            <a:r>
              <a:rPr lang="uk-UA" sz="1100" b="1" dirty="0" err="1" smtClean="0">
                <a:latin typeface="Batang" pitchFamily="18" charset="-127"/>
                <a:ea typeface="Batang" pitchFamily="18" charset="-127"/>
              </a:rPr>
              <a:t>Казімірова</a:t>
            </a:r>
            <a:r>
              <a:rPr lang="uk-UA" sz="1100" b="1" dirty="0" smtClean="0">
                <a:latin typeface="Batang" pitchFamily="18" charset="-127"/>
                <a:ea typeface="Batang" pitchFamily="18" charset="-127"/>
              </a:rPr>
              <a:t> В.Д. ЗОШ І-ІІІ ст.№1 м. Славути</a:t>
            </a:r>
          </a:p>
          <a:p>
            <a:endParaRPr lang="uk-UA"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6">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6">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p:cTn id="22" dur="1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6">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p:cTn id="27"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6">
                                            <p:txEl>
                                              <p:pRg st="4" end="4"/>
                                            </p:txEl>
                                          </p:spTgt>
                                        </p:tgtEl>
                                      </p:cBhvr>
                                    </p:animEffect>
                                  </p:childTnLst>
                                </p:cTn>
                              </p:par>
                              <p:par>
                                <p:cTn id="30" presetID="7" presetClass="entr" presetSubtype="4"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2000" fill="hold"/>
                                        <p:tgtEl>
                                          <p:spTgt spid="5"/>
                                        </p:tgtEl>
                                        <p:attrNameLst>
                                          <p:attrName>ppt_x</p:attrName>
                                        </p:attrNameLst>
                                      </p:cBhvr>
                                      <p:tavLst>
                                        <p:tav tm="0">
                                          <p:val>
                                            <p:strVal val="#ppt_x"/>
                                          </p:val>
                                        </p:tav>
                                        <p:tav tm="100000">
                                          <p:val>
                                            <p:strVal val="#ppt_x"/>
                                          </p:val>
                                        </p:tav>
                                      </p:tavLst>
                                    </p:anim>
                                    <p:anim calcmode="lin" valueType="num">
                                      <p:cBhvr additive="base">
                                        <p:cTn id="33"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423</TotalTime>
  <Words>373</Words>
  <Application>Microsoft Office PowerPoint</Application>
  <PresentationFormat>Экран (4:3)</PresentationFormat>
  <Paragraphs>80</Paragraphs>
  <Slides>15</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КВІТИ ЧЕРВОНОЇ КНИГИ УКРАЇНИ</vt:lpstr>
      <vt:lpstr>Горицвіт весняний або адоніс Горицвіт — декоративна і лікарська рослина — але отруйна.  </vt:lpstr>
      <vt:lpstr>Слайд 3</vt:lpstr>
      <vt:lpstr>     Зозулині черевички Зозулині черевички — отруйна рослина. Геологи давно помітили, що зозулині черевички можуть підказати місце, де знаходяться поклади корисних копалин. На жаль, люди бездумно зривають цю вишукану рослину для букетів. Зозулині черевички — перша рослина України, яка потрапила до Міжнародної Червоної книги.           </vt:lpstr>
      <vt:lpstr>Слайд 5</vt:lpstr>
      <vt:lpstr>Підсніжник білосніжний Назва роду походить від грецьких слів, які в перекладі означають «молочно-квітковий»</vt:lpstr>
      <vt:lpstr> Підсніжник — символ надії. Згідно з однією старовинною легендою, коли перші люди були вигнані з раю, на землі йшов сніг і було холодно. Єва дуже змерзла. Щоб її утішити, надати надії на кращі часи, декілька сніжинок перетворилися у ніжні квіти підсніжника — провісника весни.  </vt:lpstr>
      <vt:lpstr>   Сон-трава  На теплих проталинах з'являються сімейки пухнастих пагонів сон-трави. Вони схожі на маленьких пташенят, які тісно притулилися одне до одного, рятуючись від холодного вітру. Квіти починають розпускатися навіть при нульовій температурі. Це пояснюється будовою пелюсток, схожих на увігнуте дзеркальце, яке притягує сонечко і тримає температуру всередині квітки до восьми градусів тепла.</vt:lpstr>
      <vt:lpstr>Слайд 9</vt:lpstr>
      <vt:lpstr>Шафран Гейфеля</vt:lpstr>
      <vt:lpstr>Слайд 11</vt:lpstr>
      <vt:lpstr>Слайд 12</vt:lpstr>
      <vt:lpstr>З яких квітів не можна складати букети ?</vt:lpstr>
      <vt:lpstr>Відгадай</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work</cp:lastModifiedBy>
  <cp:revision>45</cp:revision>
  <dcterms:modified xsi:type="dcterms:W3CDTF">2014-11-25T10:09:29Z</dcterms:modified>
</cp:coreProperties>
</file>