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C1216-3AB7-4FFF-8C29-9E31D7671559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693D20-E7DB-493C-8AE5-72F565B1F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01B2-97D5-4493-8A10-1127FDC9F07B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E27D-86F5-4DA8-9FDD-242CC5BE0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60DE-9CEE-4F0C-8701-B6DFEC480CAB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31AE-0E38-4FF1-B493-679D6E6AB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DCBA-983A-4769-9051-85ED1489D99B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9C1D-D19A-4B1B-A1EC-03D3E1AE1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C019-1700-4B51-8952-5CD3BC842C13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6703-2463-4A13-8B2C-625DD1DC5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EC65-BB57-4E28-A768-E917C593E9E1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3EB9-F69F-4239-BCFA-857A1F98E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4ED2-59A9-4963-B7DB-B61F480A07C6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4DC6-14BC-4C6F-8C99-89675580A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59C5-90DE-48EC-8E94-CB37712E8F5A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9DEE-636D-4045-9D9E-822B265CD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7BDF-A1FE-4F1E-843E-AF1CD106BD92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F3A7-4659-46E8-9D07-B419243EC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4286-7F95-4742-BA89-32A25836C9E5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50E1-97F4-4DAE-98C0-9E3A16927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3F1E-70DA-417D-BEE3-09A28600810C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B072-24D7-4516-AC4B-406A49B82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3E80-9CD4-43B5-A3DD-236AD60ECF20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4CF1-5CB4-4F57-B829-CBB1C1516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4F328-EDAA-4BD1-868F-6D0ECE5D74BC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D0AA05-F0C4-4E63-962B-111D5EA89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5" Type="http://schemas.openxmlformats.org/officeDocument/2006/relationships/image" Target="../media/image8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5" Type="http://schemas.openxmlformats.org/officeDocument/2006/relationships/image" Target="../media/image8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5" Type="http://schemas.openxmlformats.org/officeDocument/2006/relationships/image" Target="../media/image12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42875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14313"/>
            <a:ext cx="13573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2875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571500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5786438"/>
            <a:ext cx="13573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571500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14313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14313"/>
            <a:ext cx="13573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3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" descr="H:\Documents and Settings\Aida\Рабочий стол\НОвая ГРАФИКА сборник\boy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000500"/>
            <a:ext cx="16271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:\Documents and Settings\Aida\Рабочий стол\НОвая ГРАФИКА сборник\КАРТИНКИ СБОРНИК_ школьные\c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52944">
            <a:off x="4743450" y="5205413"/>
            <a:ext cx="857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PicsDeskto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" name="Picture 4" descr="PicsDesk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4313" y="214313"/>
            <a:ext cx="514350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</a:t>
            </a:r>
            <a:r>
              <a:rPr lang="uk-UA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ізкультхвилинка</a:t>
            </a: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 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очей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Ліпимо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сніговичка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»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Подзаголовок 6"/>
          <p:cNvSpPr txBox="1">
            <a:spLocks/>
          </p:cNvSpPr>
          <p:nvPr/>
        </p:nvSpPr>
        <p:spPr>
          <a:xfrm>
            <a:off x="5000628" y="5929330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Косенко О</a:t>
            </a:r>
            <a:r>
              <a:rPr lang="ru-RU" sz="5900" dirty="0" smtClean="0">
                <a:solidFill>
                  <a:srgbClr val="002060"/>
                </a:solidFill>
              </a:rPr>
              <a:t>лена</a:t>
            </a:r>
            <a:r>
              <a:rPr lang="uk-UA" sz="5900" dirty="0" smtClean="0">
                <a:solidFill>
                  <a:srgbClr val="002060"/>
                </a:solidFill>
              </a:rPr>
              <a:t> </a:t>
            </a: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Іванівна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4300" dirty="0" smtClean="0">
                <a:solidFill>
                  <a:srgbClr val="002060"/>
                </a:solidFill>
              </a:rPr>
              <a:t>КЗО  “ </a:t>
            </a:r>
            <a:r>
              <a:rPr lang="uk-UA" sz="4300" dirty="0" err="1" smtClean="0">
                <a:solidFill>
                  <a:srgbClr val="002060"/>
                </a:solidFill>
              </a:rPr>
              <a:t>Новопокровська</a:t>
            </a:r>
            <a:r>
              <a:rPr lang="uk-UA" sz="4300" dirty="0" smtClean="0">
                <a:solidFill>
                  <a:srgbClr val="002060"/>
                </a:solidFill>
              </a:rPr>
              <a:t> СЗШ”</a:t>
            </a:r>
            <a:endParaRPr kumimoji="0" lang="uk-UA" sz="4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DD32F0-2C22-4D15-A5EE-29EFB1221947}" type="datetime1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D8A8D-4621-4A84-8D16-6D8D455DA7F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Tree"/>
          <p:cNvSpPr>
            <a:spLocks noEditPoints="1" noChangeArrowheads="1"/>
          </p:cNvSpPr>
          <p:nvPr/>
        </p:nvSpPr>
        <p:spPr bwMode="auto">
          <a:xfrm>
            <a:off x="1142976" y="1214422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3000364" y="3714752"/>
            <a:ext cx="2808288" cy="2447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9" name="Picture 9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0010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0010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857232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58 DJ Trixx - Everybody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6"/>
          <p:cNvSpPr txBox="1">
            <a:spLocks/>
          </p:cNvSpPr>
          <p:nvPr/>
        </p:nvSpPr>
        <p:spPr>
          <a:xfrm>
            <a:off x="5000628" y="5929330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Косенко О</a:t>
            </a:r>
            <a:r>
              <a:rPr lang="ru-RU" sz="5900" dirty="0" smtClean="0">
                <a:solidFill>
                  <a:srgbClr val="002060"/>
                </a:solidFill>
              </a:rPr>
              <a:t>лена</a:t>
            </a:r>
            <a:r>
              <a:rPr lang="uk-UA" sz="5900" dirty="0" smtClean="0">
                <a:solidFill>
                  <a:srgbClr val="002060"/>
                </a:solidFill>
              </a:rPr>
              <a:t> </a:t>
            </a: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Іванівна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4300" dirty="0" smtClean="0">
                <a:solidFill>
                  <a:srgbClr val="002060"/>
                </a:solidFill>
              </a:rPr>
              <a:t>КЗО  “ </a:t>
            </a:r>
            <a:r>
              <a:rPr lang="uk-UA" sz="4300" dirty="0" err="1" smtClean="0">
                <a:solidFill>
                  <a:srgbClr val="002060"/>
                </a:solidFill>
              </a:rPr>
              <a:t>Новопокровська</a:t>
            </a:r>
            <a:r>
              <a:rPr lang="uk-UA" sz="4300" dirty="0" smtClean="0">
                <a:solidFill>
                  <a:srgbClr val="002060"/>
                </a:solidFill>
              </a:rPr>
              <a:t> СЗШ”</a:t>
            </a:r>
            <a:endParaRPr kumimoji="0" lang="uk-UA" sz="4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FC019-1700-4B51-8952-5CD3BC842C13}" type="datetime1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36703-2463-4A13-8B2C-625DD1DC575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214546" y="4214818"/>
            <a:ext cx="12969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Tree"/>
          <p:cNvSpPr>
            <a:spLocks noEditPoints="1" noChangeArrowheads="1"/>
          </p:cNvSpPr>
          <p:nvPr/>
        </p:nvSpPr>
        <p:spPr bwMode="auto">
          <a:xfrm>
            <a:off x="1142976" y="1214422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9" name="Picture 3" descr="снж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07154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5429256" y="3357562"/>
            <a:ext cx="2808288" cy="2447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2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92867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857232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92867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857232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снж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снж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107154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снж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4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снж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07154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аним салю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48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58 DJ Trixx - Everybody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600076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одзаголовок 6"/>
          <p:cNvSpPr txBox="1">
            <a:spLocks/>
          </p:cNvSpPr>
          <p:nvPr/>
        </p:nvSpPr>
        <p:spPr>
          <a:xfrm>
            <a:off x="5000628" y="5929330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Косенко О</a:t>
            </a:r>
            <a:r>
              <a:rPr lang="ru-RU" sz="5900" dirty="0" smtClean="0">
                <a:solidFill>
                  <a:srgbClr val="002060"/>
                </a:solidFill>
              </a:rPr>
              <a:t>лена</a:t>
            </a:r>
            <a:r>
              <a:rPr lang="uk-UA" sz="5900" dirty="0" smtClean="0">
                <a:solidFill>
                  <a:srgbClr val="002060"/>
                </a:solidFill>
              </a:rPr>
              <a:t> </a:t>
            </a: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Іванівна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4300" dirty="0" smtClean="0">
                <a:solidFill>
                  <a:srgbClr val="002060"/>
                </a:solidFill>
              </a:rPr>
              <a:t>КЗО  “ </a:t>
            </a:r>
            <a:r>
              <a:rPr lang="uk-UA" sz="4300" dirty="0" err="1" smtClean="0">
                <a:solidFill>
                  <a:srgbClr val="002060"/>
                </a:solidFill>
              </a:rPr>
              <a:t>Новопокровська</a:t>
            </a:r>
            <a:r>
              <a:rPr lang="uk-UA" sz="4300" dirty="0" smtClean="0">
                <a:solidFill>
                  <a:srgbClr val="002060"/>
                </a:solidFill>
              </a:rPr>
              <a:t> СЗШ”</a:t>
            </a:r>
            <a:endParaRPr kumimoji="0" lang="uk-UA" sz="4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85185E-6 L 0.7559 -1.85185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74809 -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FC019-1700-4B51-8952-5CD3BC842C13}" type="datetime1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36703-2463-4A13-8B2C-625DD1DC575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Tree" descr="t79082"/>
          <p:cNvSpPr>
            <a:spLocks noEditPoints="1" noChangeArrowheads="1"/>
          </p:cNvSpPr>
          <p:nvPr/>
        </p:nvSpPr>
        <p:spPr bwMode="auto">
          <a:xfrm>
            <a:off x="357158" y="714356"/>
            <a:ext cx="1943100" cy="20875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684213" y="4941888"/>
            <a:ext cx="1296987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7500958" y="2214554"/>
            <a:ext cx="1296987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143768" y="4929198"/>
            <a:ext cx="1296987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928794" y="1142984"/>
            <a:ext cx="1296987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2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00042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0042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00010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00010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85794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07154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0004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57148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21442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500174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одзаголовок 6"/>
          <p:cNvSpPr txBox="1">
            <a:spLocks/>
          </p:cNvSpPr>
          <p:nvPr/>
        </p:nvSpPr>
        <p:spPr>
          <a:xfrm>
            <a:off x="5000628" y="5929330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Косенко О</a:t>
            </a:r>
            <a:r>
              <a:rPr lang="ru-RU" sz="5900" dirty="0" smtClean="0">
                <a:solidFill>
                  <a:srgbClr val="002060"/>
                </a:solidFill>
              </a:rPr>
              <a:t>лена</a:t>
            </a:r>
            <a:r>
              <a:rPr lang="uk-UA" sz="5900" dirty="0" smtClean="0">
                <a:solidFill>
                  <a:srgbClr val="002060"/>
                </a:solidFill>
              </a:rPr>
              <a:t> </a:t>
            </a: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Іванівна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4300" dirty="0" smtClean="0">
                <a:solidFill>
                  <a:srgbClr val="002060"/>
                </a:solidFill>
              </a:rPr>
              <a:t>КЗО  “ </a:t>
            </a:r>
            <a:r>
              <a:rPr lang="uk-UA" sz="4300" dirty="0" err="1" smtClean="0">
                <a:solidFill>
                  <a:srgbClr val="002060"/>
                </a:solidFill>
              </a:rPr>
              <a:t>Новопокровська</a:t>
            </a:r>
            <a:r>
              <a:rPr lang="uk-UA" sz="4300" dirty="0" smtClean="0">
                <a:solidFill>
                  <a:srgbClr val="002060"/>
                </a:solidFill>
              </a:rPr>
              <a:t> СЗШ”</a:t>
            </a:r>
            <a:endParaRPr kumimoji="0" lang="uk-UA" sz="4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58 DJ Trixx - Everybody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92933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29913 -0.31505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29913 -0.31505 " pathEditMode="relative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29913 -0.31505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29913 -0.31505 " pathEditMode="relative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FC019-1700-4B51-8952-5CD3BC842C13}" type="datetime1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36703-2463-4A13-8B2C-625DD1DC575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443663" y="1268413"/>
            <a:ext cx="2303462" cy="2519362"/>
            <a:chOff x="4105" y="754"/>
            <a:chExt cx="1451" cy="1587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4286" y="845"/>
              <a:ext cx="1089" cy="1496"/>
              <a:chOff x="4286" y="845"/>
              <a:chExt cx="1089" cy="1496"/>
            </a:xfrm>
          </p:grpSpPr>
          <p:sp>
            <p:nvSpPr>
              <p:cNvPr id="10" name="AutoShape 11"/>
              <p:cNvSpPr>
                <a:spLocks noChangeArrowheads="1"/>
              </p:cNvSpPr>
              <p:nvPr/>
            </p:nvSpPr>
            <p:spPr bwMode="auto">
              <a:xfrm>
                <a:off x="4649" y="845"/>
                <a:ext cx="680" cy="499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ru-RU" sz="1800" b="0" i="0">
                  <a:latin typeface="Arial" pitchFamily="34" charset="0"/>
                </a:endParaRPr>
              </a:p>
            </p:txBody>
          </p:sp>
          <p:pic>
            <p:nvPicPr>
              <p:cNvPr id="11" name="Picture 12" descr="fdeb16659c4484d11187cd40b23b3b3b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21" y="1071"/>
                <a:ext cx="20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3" descr="Горизонтальный кирпич"/>
              <p:cNvSpPr>
                <a:spLocks noChangeArrowheads="1"/>
              </p:cNvSpPr>
              <p:nvPr/>
            </p:nvSpPr>
            <p:spPr bwMode="auto">
              <a:xfrm>
                <a:off x="4286" y="1706"/>
                <a:ext cx="1089" cy="635"/>
              </a:xfrm>
              <a:prstGeom prst="rect">
                <a:avLst/>
              </a:prstGeom>
              <a:pattFill prst="horzBrick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 flipH="1">
                <a:off x="4513" y="1842"/>
                <a:ext cx="227" cy="18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4" name="AutoShape 15"/>
              <p:cNvSpPr>
                <a:spLocks noChangeArrowheads="1"/>
              </p:cNvSpPr>
              <p:nvPr/>
            </p:nvSpPr>
            <p:spPr bwMode="auto">
              <a:xfrm>
                <a:off x="4921" y="1842"/>
                <a:ext cx="227" cy="18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9" name="AutoShape 16" descr="Плетенка"/>
            <p:cNvSpPr>
              <a:spLocks noChangeArrowheads="1"/>
            </p:cNvSpPr>
            <p:nvPr/>
          </p:nvSpPr>
          <p:spPr bwMode="auto">
            <a:xfrm>
              <a:off x="4105" y="754"/>
              <a:ext cx="1451" cy="952"/>
            </a:xfrm>
            <a:prstGeom prst="triangle">
              <a:avLst>
                <a:gd name="adj" fmla="val 50000"/>
              </a:avLst>
            </a:prstGeom>
            <a:pattFill prst="weave">
              <a:fgClr>
                <a:srgbClr val="CC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23850" y="3860800"/>
            <a:ext cx="12969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6" name="Tree" descr="t79082"/>
          <p:cNvSpPr>
            <a:spLocks noEditPoints="1" noChangeArrowheads="1"/>
          </p:cNvSpPr>
          <p:nvPr/>
        </p:nvSpPr>
        <p:spPr bwMode="auto">
          <a:xfrm>
            <a:off x="357158" y="714356"/>
            <a:ext cx="1943100" cy="20875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7" name="Tree"/>
          <p:cNvSpPr>
            <a:spLocks noEditPoints="1" noChangeArrowheads="1"/>
          </p:cNvSpPr>
          <p:nvPr/>
        </p:nvSpPr>
        <p:spPr bwMode="auto">
          <a:xfrm>
            <a:off x="0" y="260350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8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64291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57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8586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64291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2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64291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28586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4334" y="72388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142984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35729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одзаголовок 6"/>
          <p:cNvSpPr txBox="1">
            <a:spLocks/>
          </p:cNvSpPr>
          <p:nvPr/>
        </p:nvSpPr>
        <p:spPr>
          <a:xfrm>
            <a:off x="5000628" y="5929330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Косенко О</a:t>
            </a:r>
            <a:r>
              <a:rPr lang="ru-RU" sz="5900" dirty="0" smtClean="0">
                <a:solidFill>
                  <a:srgbClr val="002060"/>
                </a:solidFill>
              </a:rPr>
              <a:t>лена</a:t>
            </a:r>
            <a:r>
              <a:rPr lang="uk-UA" sz="5900" dirty="0" smtClean="0">
                <a:solidFill>
                  <a:srgbClr val="002060"/>
                </a:solidFill>
              </a:rPr>
              <a:t> </a:t>
            </a: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Іванівна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4300" dirty="0" smtClean="0">
                <a:solidFill>
                  <a:srgbClr val="002060"/>
                </a:solidFill>
              </a:rPr>
              <a:t>КЗО  “ </a:t>
            </a:r>
            <a:r>
              <a:rPr lang="uk-UA" sz="4300" dirty="0" err="1" smtClean="0">
                <a:solidFill>
                  <a:srgbClr val="002060"/>
                </a:solidFill>
              </a:rPr>
              <a:t>Новопокровська</a:t>
            </a:r>
            <a:r>
              <a:rPr lang="uk-UA" sz="4300" dirty="0" smtClean="0">
                <a:solidFill>
                  <a:srgbClr val="002060"/>
                </a:solidFill>
              </a:rPr>
              <a:t> СЗШ”</a:t>
            </a:r>
            <a:endParaRPr kumimoji="0" lang="uk-UA" sz="4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58 DJ Trixx - Everybody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C -0.00156 -0.10625 0.08819 -0.19421 0.19618 -0.19421 C 0.32361 -0.19421 0.36979 -0.09676 0.38941 -0.03843 L 0.40885 0.03796 C 0.42899 0.09769 0.47813 0.19421 0.62222 0.19421 C 0.71458 0.19421 0.81875 0.10695 0.81875 0.00093 C 0.81875 -0.10625 0.71458 -0.19352 0.62222 -0.19421 C 0.47813 -0.19421 0.42899 -0.09745 0.40885 -0.03773 L 0.38941 0.03912 C 0.36979 0.09769 0.32361 0.19421 0.19618 0.19421 C 0.08819 0.19421 -0.00156 0.10648 -0.00069 -0.00023 Z " pathEditMode="relative" rAng="16200000" ptsTypes="ffFffffFfff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2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788 -0.00602 C 0.81858 0.09468 0.72969 0.17778 0.6217 0.17778 C 0.49427 0.17708 0.44809 0.08542 0.42882 0.03056 L 0.40903 -0.04259 C 0.38889 -0.09768 0.3401 -0.18889 0.19635 -0.18889 C 0.10434 -0.18889 1.38778E-17 -0.10694 0.00052 -0.00602 C 0.00017 0.09468 0.10434 0.17778 0.19635 0.17778 C 0.3401 0.17778 0.38906 0.08542 0.40903 0.03056 L 0.42865 -0.04259 C 0.44809 -0.09768 0.49427 -0.18889 0.62153 -0.18889 C 0.72969 -0.18889 0.81823 -0.10694 0.81788 -0.00602 Z " pathEditMode="relative" rAng="5400000" ptsTypes="ffFffffFfff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FC019-1700-4B51-8952-5CD3BC842C13}" type="datetime1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36703-2463-4A13-8B2C-625DD1DC575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3428992" y="928670"/>
            <a:ext cx="1657350" cy="15843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6443663" y="1268413"/>
            <a:ext cx="2303462" cy="2519362"/>
            <a:chOff x="4105" y="754"/>
            <a:chExt cx="1451" cy="1587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286" y="845"/>
              <a:ext cx="1089" cy="1496"/>
              <a:chOff x="4286" y="845"/>
              <a:chExt cx="1089" cy="1496"/>
            </a:xfrm>
          </p:grpSpPr>
          <p:sp>
            <p:nvSpPr>
              <p:cNvPr id="11" name="AutoShape 11"/>
              <p:cNvSpPr>
                <a:spLocks noChangeArrowheads="1"/>
              </p:cNvSpPr>
              <p:nvPr/>
            </p:nvSpPr>
            <p:spPr bwMode="auto">
              <a:xfrm>
                <a:off x="4649" y="845"/>
                <a:ext cx="680" cy="499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ru-RU" sz="1800" b="0" i="0">
                  <a:latin typeface="Arial" pitchFamily="34" charset="0"/>
                </a:endParaRPr>
              </a:p>
            </p:txBody>
          </p:sp>
          <p:pic>
            <p:nvPicPr>
              <p:cNvPr id="12" name="Picture 12" descr="fdeb16659c4484d11187cd40b23b3b3b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21" y="1071"/>
                <a:ext cx="20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3" descr="Горизонтальный кирпич"/>
              <p:cNvSpPr>
                <a:spLocks noChangeArrowheads="1"/>
              </p:cNvSpPr>
              <p:nvPr/>
            </p:nvSpPr>
            <p:spPr bwMode="auto">
              <a:xfrm>
                <a:off x="4286" y="1706"/>
                <a:ext cx="1089" cy="635"/>
              </a:xfrm>
              <a:prstGeom prst="rect">
                <a:avLst/>
              </a:prstGeom>
              <a:pattFill prst="horzBrick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 flipH="1">
                <a:off x="4513" y="1842"/>
                <a:ext cx="227" cy="18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4921" y="1842"/>
                <a:ext cx="227" cy="18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10" name="AutoShape 16" descr="Плетенка"/>
            <p:cNvSpPr>
              <a:spLocks noChangeArrowheads="1"/>
            </p:cNvSpPr>
            <p:nvPr/>
          </p:nvSpPr>
          <p:spPr bwMode="auto">
            <a:xfrm>
              <a:off x="4105" y="754"/>
              <a:ext cx="1451" cy="952"/>
            </a:xfrm>
            <a:prstGeom prst="triangle">
              <a:avLst>
                <a:gd name="adj" fmla="val 50000"/>
              </a:avLst>
            </a:prstGeom>
            <a:pattFill prst="weave">
              <a:fgClr>
                <a:srgbClr val="CC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6" name="Tree" descr="t79082"/>
          <p:cNvSpPr>
            <a:spLocks noEditPoints="1" noChangeArrowheads="1"/>
          </p:cNvSpPr>
          <p:nvPr/>
        </p:nvSpPr>
        <p:spPr bwMode="auto">
          <a:xfrm>
            <a:off x="357158" y="714356"/>
            <a:ext cx="1943100" cy="20875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5508625" y="3933825"/>
            <a:ext cx="863600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2143108" y="4357694"/>
            <a:ext cx="863600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2714612" y="2571744"/>
            <a:ext cx="2808287" cy="2447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219700" y="2060575"/>
            <a:ext cx="12969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1785918" y="2143116"/>
            <a:ext cx="12969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3286116" y="4857760"/>
            <a:ext cx="1801812" cy="1655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0" y="260350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24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7148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64291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4291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64291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7148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64291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785794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71435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00010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снж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64291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одзаголовок 6"/>
          <p:cNvSpPr txBox="1">
            <a:spLocks/>
          </p:cNvSpPr>
          <p:nvPr/>
        </p:nvSpPr>
        <p:spPr>
          <a:xfrm>
            <a:off x="5000628" y="5929330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Косенко О</a:t>
            </a:r>
            <a:r>
              <a:rPr lang="ru-RU" sz="5900" dirty="0" smtClean="0">
                <a:solidFill>
                  <a:srgbClr val="002060"/>
                </a:solidFill>
              </a:rPr>
              <a:t>лена</a:t>
            </a:r>
            <a:r>
              <a:rPr lang="uk-UA" sz="5900" dirty="0" smtClean="0">
                <a:solidFill>
                  <a:srgbClr val="002060"/>
                </a:solidFill>
              </a:rPr>
              <a:t> </a:t>
            </a: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Іванівна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4300" dirty="0" smtClean="0">
                <a:solidFill>
                  <a:srgbClr val="002060"/>
                </a:solidFill>
              </a:rPr>
              <a:t>КЗО  “ </a:t>
            </a:r>
            <a:r>
              <a:rPr lang="uk-UA" sz="4300" dirty="0" err="1" smtClean="0">
                <a:solidFill>
                  <a:srgbClr val="002060"/>
                </a:solidFill>
              </a:rPr>
              <a:t>Новопокровська</a:t>
            </a:r>
            <a:r>
              <a:rPr lang="uk-UA" sz="4300" dirty="0" smtClean="0">
                <a:solidFill>
                  <a:srgbClr val="002060"/>
                </a:solidFill>
              </a:rPr>
              <a:t> СЗШ”</a:t>
            </a:r>
            <a:endParaRPr kumimoji="0" lang="uk-UA" sz="4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58 DJ Trixx - Everybody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FC019-1700-4B51-8952-5CD3BC842C13}" type="datetime1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36703-2463-4A13-8B2C-625DD1DC575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700339" y="1571612"/>
            <a:ext cx="3157546" cy="5141926"/>
            <a:chOff x="1474" y="799"/>
            <a:chExt cx="2082" cy="3475"/>
          </a:xfrm>
        </p:grpSpPr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1973" y="799"/>
              <a:ext cx="998" cy="862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14999">
                  <a:srgbClr val="C4D6EB"/>
                </a:gs>
                <a:gs pos="30000">
                  <a:srgbClr val="85C2FF"/>
                </a:gs>
                <a:gs pos="50000">
                  <a:srgbClr val="5E9EFF"/>
                </a:gs>
                <a:gs pos="70000">
                  <a:srgbClr val="85C2FF"/>
                </a:gs>
                <a:gs pos="85001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5E9E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 rot="-4362436">
              <a:off x="1940" y="1503"/>
              <a:ext cx="984" cy="111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 rot="-5400000">
              <a:off x="2358" y="1185"/>
              <a:ext cx="181" cy="408"/>
            </a:xfrm>
            <a:prstGeom prst="moon">
              <a:avLst>
                <a:gd name="adj" fmla="val 3669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auto">
            <a:xfrm rot="-4362436">
              <a:off x="1614" y="2383"/>
              <a:ext cx="1654" cy="1752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 rot="-13937034">
              <a:off x="1585" y="1776"/>
              <a:ext cx="574" cy="61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 rot="-13937034">
              <a:off x="2809" y="1776"/>
              <a:ext cx="574" cy="61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2245" y="1071"/>
              <a:ext cx="91" cy="9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 rot="-2345877">
              <a:off x="2381" y="1116"/>
              <a:ext cx="363" cy="272"/>
            </a:xfrm>
            <a:prstGeom prst="lightningBol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2562" y="1071"/>
              <a:ext cx="91" cy="9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auto">
            <a:xfrm rot="-10469934">
              <a:off x="2789" y="3930"/>
              <a:ext cx="767" cy="34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auto">
            <a:xfrm rot="-10469934">
              <a:off x="1474" y="3930"/>
              <a:ext cx="767" cy="34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2109" y="799"/>
              <a:ext cx="748" cy="280"/>
            </a:xfrm>
            <a:custGeom>
              <a:avLst/>
              <a:gdLst>
                <a:gd name="T0" fmla="*/ 748 w 748"/>
                <a:gd name="T1" fmla="*/ 136 h 280"/>
                <a:gd name="T2" fmla="*/ 705 w 748"/>
                <a:gd name="T3" fmla="*/ 280 h 280"/>
                <a:gd name="T4" fmla="*/ 680 w 748"/>
                <a:gd name="T5" fmla="*/ 170 h 280"/>
                <a:gd name="T6" fmla="*/ 671 w 748"/>
                <a:gd name="T7" fmla="*/ 144 h 280"/>
                <a:gd name="T8" fmla="*/ 663 w 748"/>
                <a:gd name="T9" fmla="*/ 111 h 280"/>
                <a:gd name="T10" fmla="*/ 654 w 748"/>
                <a:gd name="T11" fmla="*/ 153 h 280"/>
                <a:gd name="T12" fmla="*/ 638 w 748"/>
                <a:gd name="T13" fmla="*/ 204 h 280"/>
                <a:gd name="T14" fmla="*/ 587 w 748"/>
                <a:gd name="T15" fmla="*/ 51 h 280"/>
                <a:gd name="T16" fmla="*/ 561 w 748"/>
                <a:gd name="T17" fmla="*/ 102 h 280"/>
                <a:gd name="T18" fmla="*/ 553 w 748"/>
                <a:gd name="T19" fmla="*/ 77 h 280"/>
                <a:gd name="T20" fmla="*/ 527 w 748"/>
                <a:gd name="T21" fmla="*/ 26 h 280"/>
                <a:gd name="T22" fmla="*/ 510 w 748"/>
                <a:gd name="T23" fmla="*/ 77 h 280"/>
                <a:gd name="T24" fmla="*/ 502 w 748"/>
                <a:gd name="T25" fmla="*/ 102 h 280"/>
                <a:gd name="T26" fmla="*/ 494 w 748"/>
                <a:gd name="T27" fmla="*/ 161 h 280"/>
                <a:gd name="T28" fmla="*/ 485 w 748"/>
                <a:gd name="T29" fmla="*/ 136 h 280"/>
                <a:gd name="T30" fmla="*/ 451 w 748"/>
                <a:gd name="T31" fmla="*/ 0 h 280"/>
                <a:gd name="T32" fmla="*/ 409 w 748"/>
                <a:gd name="T33" fmla="*/ 204 h 280"/>
                <a:gd name="T34" fmla="*/ 400 w 748"/>
                <a:gd name="T35" fmla="*/ 111 h 280"/>
                <a:gd name="T36" fmla="*/ 392 w 748"/>
                <a:gd name="T37" fmla="*/ 178 h 280"/>
                <a:gd name="T38" fmla="*/ 383 w 748"/>
                <a:gd name="T39" fmla="*/ 144 h 280"/>
                <a:gd name="T40" fmla="*/ 358 w 748"/>
                <a:gd name="T41" fmla="*/ 34 h 280"/>
                <a:gd name="T42" fmla="*/ 333 w 748"/>
                <a:gd name="T43" fmla="*/ 170 h 280"/>
                <a:gd name="T44" fmla="*/ 324 w 748"/>
                <a:gd name="T45" fmla="*/ 229 h 280"/>
                <a:gd name="T46" fmla="*/ 290 w 748"/>
                <a:gd name="T47" fmla="*/ 26 h 280"/>
                <a:gd name="T48" fmla="*/ 265 w 748"/>
                <a:gd name="T49" fmla="*/ 119 h 280"/>
                <a:gd name="T50" fmla="*/ 256 w 748"/>
                <a:gd name="T51" fmla="*/ 94 h 280"/>
                <a:gd name="T52" fmla="*/ 248 w 748"/>
                <a:gd name="T53" fmla="*/ 60 h 280"/>
                <a:gd name="T54" fmla="*/ 239 w 748"/>
                <a:gd name="T55" fmla="*/ 85 h 280"/>
                <a:gd name="T56" fmla="*/ 231 w 748"/>
                <a:gd name="T57" fmla="*/ 111 h 280"/>
                <a:gd name="T58" fmla="*/ 197 w 748"/>
                <a:gd name="T59" fmla="*/ 34 h 280"/>
                <a:gd name="T60" fmla="*/ 172 w 748"/>
                <a:gd name="T61" fmla="*/ 119 h 280"/>
                <a:gd name="T62" fmla="*/ 163 w 748"/>
                <a:gd name="T63" fmla="*/ 94 h 280"/>
                <a:gd name="T64" fmla="*/ 155 w 748"/>
                <a:gd name="T65" fmla="*/ 128 h 280"/>
                <a:gd name="T66" fmla="*/ 121 w 748"/>
                <a:gd name="T67" fmla="*/ 246 h 280"/>
                <a:gd name="T68" fmla="*/ 87 w 748"/>
                <a:gd name="T69" fmla="*/ 85 h 280"/>
                <a:gd name="T70" fmla="*/ 62 w 748"/>
                <a:gd name="T71" fmla="*/ 128 h 280"/>
                <a:gd name="T72" fmla="*/ 53 w 748"/>
                <a:gd name="T73" fmla="*/ 170 h 280"/>
                <a:gd name="T74" fmla="*/ 45 w 748"/>
                <a:gd name="T75" fmla="*/ 144 h 280"/>
                <a:gd name="T76" fmla="*/ 36 w 748"/>
                <a:gd name="T77" fmla="*/ 170 h 280"/>
                <a:gd name="T78" fmla="*/ 11 w 748"/>
                <a:gd name="T79" fmla="*/ 153 h 280"/>
                <a:gd name="T80" fmla="*/ 2 w 748"/>
                <a:gd name="T81" fmla="*/ 144 h 2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8"/>
                <a:gd name="T124" fmla="*/ 0 h 280"/>
                <a:gd name="T125" fmla="*/ 748 w 748"/>
                <a:gd name="T126" fmla="*/ 280 h 2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8" h="280">
                  <a:moveTo>
                    <a:pt x="748" y="136"/>
                  </a:moveTo>
                  <a:cubicBezTo>
                    <a:pt x="737" y="185"/>
                    <a:pt x="722" y="233"/>
                    <a:pt x="705" y="280"/>
                  </a:cubicBezTo>
                  <a:cubicBezTo>
                    <a:pt x="690" y="234"/>
                    <a:pt x="705" y="65"/>
                    <a:pt x="680" y="170"/>
                  </a:cubicBezTo>
                  <a:cubicBezTo>
                    <a:pt x="677" y="161"/>
                    <a:pt x="674" y="153"/>
                    <a:pt x="671" y="144"/>
                  </a:cubicBezTo>
                  <a:cubicBezTo>
                    <a:pt x="668" y="133"/>
                    <a:pt x="673" y="106"/>
                    <a:pt x="663" y="111"/>
                  </a:cubicBezTo>
                  <a:cubicBezTo>
                    <a:pt x="650" y="118"/>
                    <a:pt x="658" y="139"/>
                    <a:pt x="654" y="153"/>
                  </a:cubicBezTo>
                  <a:cubicBezTo>
                    <a:pt x="649" y="170"/>
                    <a:pt x="638" y="204"/>
                    <a:pt x="638" y="204"/>
                  </a:cubicBezTo>
                  <a:cubicBezTo>
                    <a:pt x="607" y="157"/>
                    <a:pt x="600" y="105"/>
                    <a:pt x="587" y="51"/>
                  </a:cubicBezTo>
                  <a:cubicBezTo>
                    <a:pt x="585" y="57"/>
                    <a:pt x="572" y="102"/>
                    <a:pt x="561" y="102"/>
                  </a:cubicBezTo>
                  <a:cubicBezTo>
                    <a:pt x="552" y="102"/>
                    <a:pt x="557" y="85"/>
                    <a:pt x="553" y="77"/>
                  </a:cubicBezTo>
                  <a:cubicBezTo>
                    <a:pt x="516" y="2"/>
                    <a:pt x="552" y="97"/>
                    <a:pt x="527" y="26"/>
                  </a:cubicBezTo>
                  <a:cubicBezTo>
                    <a:pt x="521" y="43"/>
                    <a:pt x="516" y="60"/>
                    <a:pt x="510" y="77"/>
                  </a:cubicBezTo>
                  <a:cubicBezTo>
                    <a:pt x="507" y="85"/>
                    <a:pt x="502" y="102"/>
                    <a:pt x="502" y="102"/>
                  </a:cubicBezTo>
                  <a:cubicBezTo>
                    <a:pt x="499" y="122"/>
                    <a:pt x="503" y="143"/>
                    <a:pt x="494" y="161"/>
                  </a:cubicBezTo>
                  <a:cubicBezTo>
                    <a:pt x="490" y="169"/>
                    <a:pt x="486" y="145"/>
                    <a:pt x="485" y="136"/>
                  </a:cubicBezTo>
                  <a:cubicBezTo>
                    <a:pt x="474" y="67"/>
                    <a:pt x="484" y="51"/>
                    <a:pt x="451" y="0"/>
                  </a:cubicBezTo>
                  <a:cubicBezTo>
                    <a:pt x="411" y="60"/>
                    <a:pt x="415" y="134"/>
                    <a:pt x="409" y="204"/>
                  </a:cubicBezTo>
                  <a:cubicBezTo>
                    <a:pt x="406" y="173"/>
                    <a:pt x="417" y="137"/>
                    <a:pt x="400" y="111"/>
                  </a:cubicBezTo>
                  <a:cubicBezTo>
                    <a:pt x="388" y="92"/>
                    <a:pt x="402" y="158"/>
                    <a:pt x="392" y="178"/>
                  </a:cubicBezTo>
                  <a:cubicBezTo>
                    <a:pt x="387" y="188"/>
                    <a:pt x="386" y="155"/>
                    <a:pt x="383" y="144"/>
                  </a:cubicBezTo>
                  <a:cubicBezTo>
                    <a:pt x="375" y="107"/>
                    <a:pt x="365" y="71"/>
                    <a:pt x="358" y="34"/>
                  </a:cubicBezTo>
                  <a:cubicBezTo>
                    <a:pt x="339" y="95"/>
                    <a:pt x="351" y="52"/>
                    <a:pt x="333" y="170"/>
                  </a:cubicBezTo>
                  <a:cubicBezTo>
                    <a:pt x="330" y="190"/>
                    <a:pt x="324" y="229"/>
                    <a:pt x="324" y="229"/>
                  </a:cubicBezTo>
                  <a:cubicBezTo>
                    <a:pt x="301" y="160"/>
                    <a:pt x="297" y="101"/>
                    <a:pt x="290" y="26"/>
                  </a:cubicBezTo>
                  <a:cubicBezTo>
                    <a:pt x="280" y="57"/>
                    <a:pt x="275" y="88"/>
                    <a:pt x="265" y="119"/>
                  </a:cubicBezTo>
                  <a:cubicBezTo>
                    <a:pt x="262" y="111"/>
                    <a:pt x="258" y="103"/>
                    <a:pt x="256" y="94"/>
                  </a:cubicBezTo>
                  <a:cubicBezTo>
                    <a:pt x="253" y="83"/>
                    <a:pt x="258" y="65"/>
                    <a:pt x="248" y="60"/>
                  </a:cubicBezTo>
                  <a:cubicBezTo>
                    <a:pt x="240" y="56"/>
                    <a:pt x="242" y="77"/>
                    <a:pt x="239" y="85"/>
                  </a:cubicBezTo>
                  <a:cubicBezTo>
                    <a:pt x="236" y="94"/>
                    <a:pt x="234" y="102"/>
                    <a:pt x="231" y="111"/>
                  </a:cubicBezTo>
                  <a:cubicBezTo>
                    <a:pt x="211" y="50"/>
                    <a:pt x="224" y="75"/>
                    <a:pt x="197" y="34"/>
                  </a:cubicBezTo>
                  <a:cubicBezTo>
                    <a:pt x="188" y="62"/>
                    <a:pt x="181" y="91"/>
                    <a:pt x="172" y="119"/>
                  </a:cubicBezTo>
                  <a:cubicBezTo>
                    <a:pt x="169" y="111"/>
                    <a:pt x="171" y="90"/>
                    <a:pt x="163" y="94"/>
                  </a:cubicBezTo>
                  <a:cubicBezTo>
                    <a:pt x="153" y="99"/>
                    <a:pt x="158" y="117"/>
                    <a:pt x="155" y="128"/>
                  </a:cubicBezTo>
                  <a:cubicBezTo>
                    <a:pt x="144" y="167"/>
                    <a:pt x="133" y="207"/>
                    <a:pt x="121" y="246"/>
                  </a:cubicBezTo>
                  <a:cubicBezTo>
                    <a:pt x="102" y="194"/>
                    <a:pt x="96" y="139"/>
                    <a:pt x="87" y="85"/>
                  </a:cubicBezTo>
                  <a:cubicBezTo>
                    <a:pt x="72" y="262"/>
                    <a:pt x="75" y="198"/>
                    <a:pt x="62" y="128"/>
                  </a:cubicBezTo>
                  <a:cubicBezTo>
                    <a:pt x="59" y="142"/>
                    <a:pt x="63" y="160"/>
                    <a:pt x="53" y="170"/>
                  </a:cubicBezTo>
                  <a:cubicBezTo>
                    <a:pt x="46" y="176"/>
                    <a:pt x="54" y="144"/>
                    <a:pt x="45" y="144"/>
                  </a:cubicBezTo>
                  <a:cubicBezTo>
                    <a:pt x="36" y="144"/>
                    <a:pt x="39" y="161"/>
                    <a:pt x="36" y="170"/>
                  </a:cubicBezTo>
                  <a:cubicBezTo>
                    <a:pt x="28" y="164"/>
                    <a:pt x="17" y="161"/>
                    <a:pt x="11" y="153"/>
                  </a:cubicBezTo>
                  <a:cubicBezTo>
                    <a:pt x="0" y="140"/>
                    <a:pt x="2" y="109"/>
                    <a:pt x="2" y="14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6443663" y="1268413"/>
            <a:ext cx="2303462" cy="2519362"/>
            <a:chOff x="4105" y="754"/>
            <a:chExt cx="1451" cy="1587"/>
          </a:xfrm>
        </p:grpSpPr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4286" y="845"/>
              <a:ext cx="1089" cy="1496"/>
              <a:chOff x="4286" y="845"/>
              <a:chExt cx="1089" cy="1496"/>
            </a:xfrm>
          </p:grpSpPr>
          <p:sp>
            <p:nvSpPr>
              <p:cNvPr id="23" name="AutoShape 11"/>
              <p:cNvSpPr>
                <a:spLocks noChangeArrowheads="1"/>
              </p:cNvSpPr>
              <p:nvPr/>
            </p:nvSpPr>
            <p:spPr bwMode="auto">
              <a:xfrm>
                <a:off x="4649" y="845"/>
                <a:ext cx="680" cy="499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ru-RU" sz="1800" b="0" i="0">
                  <a:latin typeface="Arial" pitchFamily="34" charset="0"/>
                </a:endParaRPr>
              </a:p>
            </p:txBody>
          </p:sp>
          <p:pic>
            <p:nvPicPr>
              <p:cNvPr id="24" name="Picture 12" descr="fdeb16659c4484d11187cd40b23b3b3b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21" y="1071"/>
                <a:ext cx="20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3" descr="Горизонтальный кирпич"/>
              <p:cNvSpPr>
                <a:spLocks noChangeArrowheads="1"/>
              </p:cNvSpPr>
              <p:nvPr/>
            </p:nvSpPr>
            <p:spPr bwMode="auto">
              <a:xfrm>
                <a:off x="4286" y="1706"/>
                <a:ext cx="1089" cy="635"/>
              </a:xfrm>
              <a:prstGeom prst="rect">
                <a:avLst/>
              </a:prstGeom>
              <a:pattFill prst="horzBrick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auto">
              <a:xfrm flipH="1">
                <a:off x="4513" y="1842"/>
                <a:ext cx="227" cy="18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>
                <a:off x="4921" y="1842"/>
                <a:ext cx="227" cy="18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22" name="AutoShape 16" descr="Плетенка"/>
            <p:cNvSpPr>
              <a:spLocks noChangeArrowheads="1"/>
            </p:cNvSpPr>
            <p:nvPr/>
          </p:nvSpPr>
          <p:spPr bwMode="auto">
            <a:xfrm>
              <a:off x="4105" y="754"/>
              <a:ext cx="1451" cy="952"/>
            </a:xfrm>
            <a:prstGeom prst="triangle">
              <a:avLst>
                <a:gd name="adj" fmla="val 50000"/>
              </a:avLst>
            </a:prstGeom>
            <a:pattFill prst="weave">
              <a:fgClr>
                <a:srgbClr val="CC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28" name="Tree" descr="t79082"/>
          <p:cNvSpPr>
            <a:spLocks noEditPoints="1" noChangeArrowheads="1"/>
          </p:cNvSpPr>
          <p:nvPr/>
        </p:nvSpPr>
        <p:spPr bwMode="auto">
          <a:xfrm>
            <a:off x="357158" y="714356"/>
            <a:ext cx="1943100" cy="20875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9" name="Tree"/>
          <p:cNvSpPr>
            <a:spLocks noEditPoints="1" noChangeArrowheads="1"/>
          </p:cNvSpPr>
          <p:nvPr/>
        </p:nvSpPr>
        <p:spPr bwMode="auto">
          <a:xfrm>
            <a:off x="0" y="260350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30" name="Picture 21" descr="аним салю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0004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 descr="аним салю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48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аним салю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57148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1" descr="аним салю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50004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 descr="аним салю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64291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снж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71435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снж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71435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одзаголовок 6"/>
          <p:cNvSpPr txBox="1">
            <a:spLocks/>
          </p:cNvSpPr>
          <p:nvPr/>
        </p:nvSpPr>
        <p:spPr>
          <a:xfrm>
            <a:off x="5000628" y="5929330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Косенко О</a:t>
            </a:r>
            <a:r>
              <a:rPr lang="ru-RU" sz="5900" dirty="0" smtClean="0">
                <a:solidFill>
                  <a:srgbClr val="002060"/>
                </a:solidFill>
              </a:rPr>
              <a:t>лена</a:t>
            </a:r>
            <a:r>
              <a:rPr lang="uk-UA" sz="5900" dirty="0" smtClean="0">
                <a:solidFill>
                  <a:srgbClr val="002060"/>
                </a:solidFill>
              </a:rPr>
              <a:t> </a:t>
            </a: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Іванівна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4300" dirty="0" smtClean="0">
                <a:solidFill>
                  <a:srgbClr val="002060"/>
                </a:solidFill>
              </a:rPr>
              <a:t>КЗО  “ </a:t>
            </a:r>
            <a:r>
              <a:rPr lang="uk-UA" sz="4300" dirty="0" err="1" smtClean="0">
                <a:solidFill>
                  <a:srgbClr val="002060"/>
                </a:solidFill>
              </a:rPr>
              <a:t>Новопокровська</a:t>
            </a:r>
            <a:r>
              <a:rPr lang="uk-UA" sz="4300" dirty="0" smtClean="0">
                <a:solidFill>
                  <a:srgbClr val="002060"/>
                </a:solidFill>
              </a:rPr>
              <a:t> СЗШ”</a:t>
            </a:r>
            <a:endParaRPr kumimoji="0" lang="uk-UA" sz="4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58 DJ Trixx - Everybody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35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FC019-1700-4B51-8952-5CD3BC842C13}" type="datetime1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36703-2463-4A13-8B2C-625DD1DC575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85786" y="1500174"/>
            <a:ext cx="1152525" cy="1584325"/>
            <a:chOff x="1474" y="799"/>
            <a:chExt cx="2082" cy="3475"/>
          </a:xfrm>
        </p:grpSpPr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1973" y="799"/>
              <a:ext cx="998" cy="862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14999">
                  <a:srgbClr val="C4D6EB"/>
                </a:gs>
                <a:gs pos="30000">
                  <a:srgbClr val="85C2FF"/>
                </a:gs>
                <a:gs pos="50000">
                  <a:srgbClr val="5E9EFF"/>
                </a:gs>
                <a:gs pos="70000">
                  <a:srgbClr val="85C2FF"/>
                </a:gs>
                <a:gs pos="85001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5E9E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 rot="-4362436">
              <a:off x="1941" y="1503"/>
              <a:ext cx="982" cy="1113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AutoShape 24"/>
            <p:cNvSpPr>
              <a:spLocks noChangeArrowheads="1"/>
            </p:cNvSpPr>
            <p:nvPr/>
          </p:nvSpPr>
          <p:spPr bwMode="auto">
            <a:xfrm rot="-5400000">
              <a:off x="2358" y="1185"/>
              <a:ext cx="181" cy="408"/>
            </a:xfrm>
            <a:prstGeom prst="moon">
              <a:avLst>
                <a:gd name="adj" fmla="val 3669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 rot="-4362436">
              <a:off x="1615" y="2383"/>
              <a:ext cx="1654" cy="1752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Oval 26"/>
            <p:cNvSpPr>
              <a:spLocks noChangeArrowheads="1"/>
            </p:cNvSpPr>
            <p:nvPr/>
          </p:nvSpPr>
          <p:spPr bwMode="auto">
            <a:xfrm rot="-13937034">
              <a:off x="1585" y="1775"/>
              <a:ext cx="575" cy="61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 rot="-13937034">
              <a:off x="2810" y="1775"/>
              <a:ext cx="575" cy="61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2245" y="1071"/>
              <a:ext cx="91" cy="9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29"/>
            <p:cNvSpPr>
              <a:spLocks noChangeArrowheads="1"/>
            </p:cNvSpPr>
            <p:nvPr/>
          </p:nvSpPr>
          <p:spPr bwMode="auto">
            <a:xfrm rot="-2345877">
              <a:off x="2381" y="1116"/>
              <a:ext cx="363" cy="272"/>
            </a:xfrm>
            <a:prstGeom prst="lightningBol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2562" y="1071"/>
              <a:ext cx="91" cy="9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 rot="-10469934">
              <a:off x="2790" y="3929"/>
              <a:ext cx="766" cy="34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Oval 32"/>
            <p:cNvSpPr>
              <a:spLocks noChangeArrowheads="1"/>
            </p:cNvSpPr>
            <p:nvPr/>
          </p:nvSpPr>
          <p:spPr bwMode="auto">
            <a:xfrm rot="-10469934">
              <a:off x="1474" y="3929"/>
              <a:ext cx="766" cy="34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2109" y="799"/>
              <a:ext cx="748" cy="280"/>
            </a:xfrm>
            <a:custGeom>
              <a:avLst/>
              <a:gdLst>
                <a:gd name="T0" fmla="*/ 748 w 748"/>
                <a:gd name="T1" fmla="*/ 136 h 280"/>
                <a:gd name="T2" fmla="*/ 705 w 748"/>
                <a:gd name="T3" fmla="*/ 280 h 280"/>
                <a:gd name="T4" fmla="*/ 680 w 748"/>
                <a:gd name="T5" fmla="*/ 170 h 280"/>
                <a:gd name="T6" fmla="*/ 671 w 748"/>
                <a:gd name="T7" fmla="*/ 144 h 280"/>
                <a:gd name="T8" fmla="*/ 663 w 748"/>
                <a:gd name="T9" fmla="*/ 111 h 280"/>
                <a:gd name="T10" fmla="*/ 654 w 748"/>
                <a:gd name="T11" fmla="*/ 153 h 280"/>
                <a:gd name="T12" fmla="*/ 638 w 748"/>
                <a:gd name="T13" fmla="*/ 204 h 280"/>
                <a:gd name="T14" fmla="*/ 587 w 748"/>
                <a:gd name="T15" fmla="*/ 51 h 280"/>
                <a:gd name="T16" fmla="*/ 561 w 748"/>
                <a:gd name="T17" fmla="*/ 102 h 280"/>
                <a:gd name="T18" fmla="*/ 553 w 748"/>
                <a:gd name="T19" fmla="*/ 77 h 280"/>
                <a:gd name="T20" fmla="*/ 527 w 748"/>
                <a:gd name="T21" fmla="*/ 26 h 280"/>
                <a:gd name="T22" fmla="*/ 510 w 748"/>
                <a:gd name="T23" fmla="*/ 77 h 280"/>
                <a:gd name="T24" fmla="*/ 502 w 748"/>
                <a:gd name="T25" fmla="*/ 102 h 280"/>
                <a:gd name="T26" fmla="*/ 494 w 748"/>
                <a:gd name="T27" fmla="*/ 161 h 280"/>
                <a:gd name="T28" fmla="*/ 485 w 748"/>
                <a:gd name="T29" fmla="*/ 136 h 280"/>
                <a:gd name="T30" fmla="*/ 451 w 748"/>
                <a:gd name="T31" fmla="*/ 0 h 280"/>
                <a:gd name="T32" fmla="*/ 409 w 748"/>
                <a:gd name="T33" fmla="*/ 204 h 280"/>
                <a:gd name="T34" fmla="*/ 400 w 748"/>
                <a:gd name="T35" fmla="*/ 111 h 280"/>
                <a:gd name="T36" fmla="*/ 392 w 748"/>
                <a:gd name="T37" fmla="*/ 178 h 280"/>
                <a:gd name="T38" fmla="*/ 383 w 748"/>
                <a:gd name="T39" fmla="*/ 144 h 280"/>
                <a:gd name="T40" fmla="*/ 358 w 748"/>
                <a:gd name="T41" fmla="*/ 34 h 280"/>
                <a:gd name="T42" fmla="*/ 333 w 748"/>
                <a:gd name="T43" fmla="*/ 170 h 280"/>
                <a:gd name="T44" fmla="*/ 324 w 748"/>
                <a:gd name="T45" fmla="*/ 229 h 280"/>
                <a:gd name="T46" fmla="*/ 290 w 748"/>
                <a:gd name="T47" fmla="*/ 26 h 280"/>
                <a:gd name="T48" fmla="*/ 265 w 748"/>
                <a:gd name="T49" fmla="*/ 119 h 280"/>
                <a:gd name="T50" fmla="*/ 256 w 748"/>
                <a:gd name="T51" fmla="*/ 94 h 280"/>
                <a:gd name="T52" fmla="*/ 248 w 748"/>
                <a:gd name="T53" fmla="*/ 60 h 280"/>
                <a:gd name="T54" fmla="*/ 239 w 748"/>
                <a:gd name="T55" fmla="*/ 85 h 280"/>
                <a:gd name="T56" fmla="*/ 231 w 748"/>
                <a:gd name="T57" fmla="*/ 111 h 280"/>
                <a:gd name="T58" fmla="*/ 197 w 748"/>
                <a:gd name="T59" fmla="*/ 34 h 280"/>
                <a:gd name="T60" fmla="*/ 172 w 748"/>
                <a:gd name="T61" fmla="*/ 119 h 280"/>
                <a:gd name="T62" fmla="*/ 163 w 748"/>
                <a:gd name="T63" fmla="*/ 94 h 280"/>
                <a:gd name="T64" fmla="*/ 155 w 748"/>
                <a:gd name="T65" fmla="*/ 128 h 280"/>
                <a:gd name="T66" fmla="*/ 121 w 748"/>
                <a:gd name="T67" fmla="*/ 246 h 280"/>
                <a:gd name="T68" fmla="*/ 87 w 748"/>
                <a:gd name="T69" fmla="*/ 85 h 280"/>
                <a:gd name="T70" fmla="*/ 62 w 748"/>
                <a:gd name="T71" fmla="*/ 128 h 280"/>
                <a:gd name="T72" fmla="*/ 53 w 748"/>
                <a:gd name="T73" fmla="*/ 170 h 280"/>
                <a:gd name="T74" fmla="*/ 45 w 748"/>
                <a:gd name="T75" fmla="*/ 144 h 280"/>
                <a:gd name="T76" fmla="*/ 36 w 748"/>
                <a:gd name="T77" fmla="*/ 170 h 280"/>
                <a:gd name="T78" fmla="*/ 11 w 748"/>
                <a:gd name="T79" fmla="*/ 153 h 280"/>
                <a:gd name="T80" fmla="*/ 2 w 748"/>
                <a:gd name="T81" fmla="*/ 144 h 2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8"/>
                <a:gd name="T124" fmla="*/ 0 h 280"/>
                <a:gd name="T125" fmla="*/ 748 w 748"/>
                <a:gd name="T126" fmla="*/ 280 h 2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8" h="280">
                  <a:moveTo>
                    <a:pt x="748" y="136"/>
                  </a:moveTo>
                  <a:cubicBezTo>
                    <a:pt x="737" y="185"/>
                    <a:pt x="722" y="233"/>
                    <a:pt x="705" y="280"/>
                  </a:cubicBezTo>
                  <a:cubicBezTo>
                    <a:pt x="690" y="234"/>
                    <a:pt x="705" y="65"/>
                    <a:pt x="680" y="170"/>
                  </a:cubicBezTo>
                  <a:cubicBezTo>
                    <a:pt x="677" y="161"/>
                    <a:pt x="674" y="153"/>
                    <a:pt x="671" y="144"/>
                  </a:cubicBezTo>
                  <a:cubicBezTo>
                    <a:pt x="668" y="133"/>
                    <a:pt x="673" y="106"/>
                    <a:pt x="663" y="111"/>
                  </a:cubicBezTo>
                  <a:cubicBezTo>
                    <a:pt x="650" y="118"/>
                    <a:pt x="658" y="139"/>
                    <a:pt x="654" y="153"/>
                  </a:cubicBezTo>
                  <a:cubicBezTo>
                    <a:pt x="649" y="170"/>
                    <a:pt x="638" y="204"/>
                    <a:pt x="638" y="204"/>
                  </a:cubicBezTo>
                  <a:cubicBezTo>
                    <a:pt x="607" y="157"/>
                    <a:pt x="600" y="105"/>
                    <a:pt x="587" y="51"/>
                  </a:cubicBezTo>
                  <a:cubicBezTo>
                    <a:pt x="585" y="57"/>
                    <a:pt x="572" y="102"/>
                    <a:pt x="561" y="102"/>
                  </a:cubicBezTo>
                  <a:cubicBezTo>
                    <a:pt x="552" y="102"/>
                    <a:pt x="557" y="85"/>
                    <a:pt x="553" y="77"/>
                  </a:cubicBezTo>
                  <a:cubicBezTo>
                    <a:pt x="516" y="2"/>
                    <a:pt x="552" y="97"/>
                    <a:pt x="527" y="26"/>
                  </a:cubicBezTo>
                  <a:cubicBezTo>
                    <a:pt x="521" y="43"/>
                    <a:pt x="516" y="60"/>
                    <a:pt x="510" y="77"/>
                  </a:cubicBezTo>
                  <a:cubicBezTo>
                    <a:pt x="507" y="85"/>
                    <a:pt x="502" y="102"/>
                    <a:pt x="502" y="102"/>
                  </a:cubicBezTo>
                  <a:cubicBezTo>
                    <a:pt x="499" y="122"/>
                    <a:pt x="503" y="143"/>
                    <a:pt x="494" y="161"/>
                  </a:cubicBezTo>
                  <a:cubicBezTo>
                    <a:pt x="490" y="169"/>
                    <a:pt x="486" y="145"/>
                    <a:pt x="485" y="136"/>
                  </a:cubicBezTo>
                  <a:cubicBezTo>
                    <a:pt x="474" y="67"/>
                    <a:pt x="484" y="51"/>
                    <a:pt x="451" y="0"/>
                  </a:cubicBezTo>
                  <a:cubicBezTo>
                    <a:pt x="411" y="60"/>
                    <a:pt x="415" y="134"/>
                    <a:pt x="409" y="204"/>
                  </a:cubicBezTo>
                  <a:cubicBezTo>
                    <a:pt x="406" y="173"/>
                    <a:pt x="417" y="137"/>
                    <a:pt x="400" y="111"/>
                  </a:cubicBezTo>
                  <a:cubicBezTo>
                    <a:pt x="388" y="92"/>
                    <a:pt x="402" y="158"/>
                    <a:pt x="392" y="178"/>
                  </a:cubicBezTo>
                  <a:cubicBezTo>
                    <a:pt x="387" y="188"/>
                    <a:pt x="386" y="155"/>
                    <a:pt x="383" y="144"/>
                  </a:cubicBezTo>
                  <a:cubicBezTo>
                    <a:pt x="375" y="107"/>
                    <a:pt x="365" y="71"/>
                    <a:pt x="358" y="34"/>
                  </a:cubicBezTo>
                  <a:cubicBezTo>
                    <a:pt x="339" y="95"/>
                    <a:pt x="351" y="52"/>
                    <a:pt x="333" y="170"/>
                  </a:cubicBezTo>
                  <a:cubicBezTo>
                    <a:pt x="330" y="190"/>
                    <a:pt x="324" y="229"/>
                    <a:pt x="324" y="229"/>
                  </a:cubicBezTo>
                  <a:cubicBezTo>
                    <a:pt x="301" y="160"/>
                    <a:pt x="297" y="101"/>
                    <a:pt x="290" y="26"/>
                  </a:cubicBezTo>
                  <a:cubicBezTo>
                    <a:pt x="280" y="57"/>
                    <a:pt x="275" y="88"/>
                    <a:pt x="265" y="119"/>
                  </a:cubicBezTo>
                  <a:cubicBezTo>
                    <a:pt x="262" y="111"/>
                    <a:pt x="258" y="103"/>
                    <a:pt x="256" y="94"/>
                  </a:cubicBezTo>
                  <a:cubicBezTo>
                    <a:pt x="253" y="83"/>
                    <a:pt x="258" y="65"/>
                    <a:pt x="248" y="60"/>
                  </a:cubicBezTo>
                  <a:cubicBezTo>
                    <a:pt x="240" y="56"/>
                    <a:pt x="242" y="77"/>
                    <a:pt x="239" y="85"/>
                  </a:cubicBezTo>
                  <a:cubicBezTo>
                    <a:pt x="236" y="94"/>
                    <a:pt x="234" y="102"/>
                    <a:pt x="231" y="111"/>
                  </a:cubicBezTo>
                  <a:cubicBezTo>
                    <a:pt x="211" y="50"/>
                    <a:pt x="224" y="75"/>
                    <a:pt x="197" y="34"/>
                  </a:cubicBezTo>
                  <a:cubicBezTo>
                    <a:pt x="188" y="62"/>
                    <a:pt x="181" y="91"/>
                    <a:pt x="172" y="119"/>
                  </a:cubicBezTo>
                  <a:cubicBezTo>
                    <a:pt x="169" y="111"/>
                    <a:pt x="171" y="90"/>
                    <a:pt x="163" y="94"/>
                  </a:cubicBezTo>
                  <a:cubicBezTo>
                    <a:pt x="153" y="99"/>
                    <a:pt x="158" y="117"/>
                    <a:pt x="155" y="128"/>
                  </a:cubicBezTo>
                  <a:cubicBezTo>
                    <a:pt x="144" y="167"/>
                    <a:pt x="133" y="207"/>
                    <a:pt x="121" y="246"/>
                  </a:cubicBezTo>
                  <a:cubicBezTo>
                    <a:pt x="102" y="194"/>
                    <a:pt x="96" y="139"/>
                    <a:pt x="87" y="85"/>
                  </a:cubicBezTo>
                  <a:cubicBezTo>
                    <a:pt x="72" y="262"/>
                    <a:pt x="75" y="198"/>
                    <a:pt x="62" y="128"/>
                  </a:cubicBezTo>
                  <a:cubicBezTo>
                    <a:pt x="59" y="142"/>
                    <a:pt x="63" y="160"/>
                    <a:pt x="53" y="170"/>
                  </a:cubicBezTo>
                  <a:cubicBezTo>
                    <a:pt x="46" y="176"/>
                    <a:pt x="54" y="144"/>
                    <a:pt x="45" y="144"/>
                  </a:cubicBezTo>
                  <a:cubicBezTo>
                    <a:pt x="36" y="144"/>
                    <a:pt x="39" y="161"/>
                    <a:pt x="36" y="170"/>
                  </a:cubicBezTo>
                  <a:cubicBezTo>
                    <a:pt x="28" y="164"/>
                    <a:pt x="17" y="161"/>
                    <a:pt x="11" y="153"/>
                  </a:cubicBezTo>
                  <a:cubicBezTo>
                    <a:pt x="0" y="140"/>
                    <a:pt x="2" y="109"/>
                    <a:pt x="2" y="14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6500826" y="1785926"/>
            <a:ext cx="1871662" cy="3384550"/>
            <a:chOff x="1474" y="799"/>
            <a:chExt cx="2082" cy="3475"/>
          </a:xfrm>
        </p:grpSpPr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1973" y="799"/>
              <a:ext cx="998" cy="862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14999">
                  <a:srgbClr val="C4D6EB"/>
                </a:gs>
                <a:gs pos="30000">
                  <a:srgbClr val="85C2FF"/>
                </a:gs>
                <a:gs pos="50000">
                  <a:srgbClr val="5E9EFF"/>
                </a:gs>
                <a:gs pos="70000">
                  <a:srgbClr val="85C2FF"/>
                </a:gs>
                <a:gs pos="85001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5E9E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Oval 36"/>
            <p:cNvSpPr>
              <a:spLocks noChangeArrowheads="1"/>
            </p:cNvSpPr>
            <p:nvPr/>
          </p:nvSpPr>
          <p:spPr bwMode="auto">
            <a:xfrm rot="-4362436">
              <a:off x="1940" y="1503"/>
              <a:ext cx="984" cy="111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 rot="-5400000">
              <a:off x="2358" y="1185"/>
              <a:ext cx="181" cy="408"/>
            </a:xfrm>
            <a:prstGeom prst="moon">
              <a:avLst>
                <a:gd name="adj" fmla="val 3669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auto">
            <a:xfrm rot="-4362436">
              <a:off x="1615" y="2383"/>
              <a:ext cx="1654" cy="1752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Oval 39"/>
            <p:cNvSpPr>
              <a:spLocks noChangeArrowheads="1"/>
            </p:cNvSpPr>
            <p:nvPr/>
          </p:nvSpPr>
          <p:spPr bwMode="auto">
            <a:xfrm rot="-13937034">
              <a:off x="1586" y="1776"/>
              <a:ext cx="574" cy="61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6" name="Oval 40"/>
            <p:cNvSpPr>
              <a:spLocks noChangeArrowheads="1"/>
            </p:cNvSpPr>
            <p:nvPr/>
          </p:nvSpPr>
          <p:spPr bwMode="auto">
            <a:xfrm rot="-13937034">
              <a:off x="2810" y="1776"/>
              <a:ext cx="574" cy="61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Oval 41"/>
            <p:cNvSpPr>
              <a:spLocks noChangeArrowheads="1"/>
            </p:cNvSpPr>
            <p:nvPr/>
          </p:nvSpPr>
          <p:spPr bwMode="auto">
            <a:xfrm>
              <a:off x="2245" y="1071"/>
              <a:ext cx="91" cy="9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42"/>
            <p:cNvSpPr>
              <a:spLocks noChangeArrowheads="1"/>
            </p:cNvSpPr>
            <p:nvPr/>
          </p:nvSpPr>
          <p:spPr bwMode="auto">
            <a:xfrm rot="-2345877">
              <a:off x="2381" y="1116"/>
              <a:ext cx="363" cy="272"/>
            </a:xfrm>
            <a:prstGeom prst="lightningBol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43"/>
            <p:cNvSpPr>
              <a:spLocks noChangeArrowheads="1"/>
            </p:cNvSpPr>
            <p:nvPr/>
          </p:nvSpPr>
          <p:spPr bwMode="auto">
            <a:xfrm>
              <a:off x="2562" y="1071"/>
              <a:ext cx="91" cy="9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-10469934">
              <a:off x="2790" y="3930"/>
              <a:ext cx="766" cy="34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1" name="Oval 45"/>
            <p:cNvSpPr>
              <a:spLocks noChangeArrowheads="1"/>
            </p:cNvSpPr>
            <p:nvPr/>
          </p:nvSpPr>
          <p:spPr bwMode="auto">
            <a:xfrm rot="-10469934">
              <a:off x="1474" y="3930"/>
              <a:ext cx="766" cy="34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2109" y="799"/>
              <a:ext cx="748" cy="280"/>
            </a:xfrm>
            <a:custGeom>
              <a:avLst/>
              <a:gdLst>
                <a:gd name="T0" fmla="*/ 748 w 748"/>
                <a:gd name="T1" fmla="*/ 136 h 280"/>
                <a:gd name="T2" fmla="*/ 705 w 748"/>
                <a:gd name="T3" fmla="*/ 280 h 280"/>
                <a:gd name="T4" fmla="*/ 680 w 748"/>
                <a:gd name="T5" fmla="*/ 170 h 280"/>
                <a:gd name="T6" fmla="*/ 671 w 748"/>
                <a:gd name="T7" fmla="*/ 144 h 280"/>
                <a:gd name="T8" fmla="*/ 663 w 748"/>
                <a:gd name="T9" fmla="*/ 111 h 280"/>
                <a:gd name="T10" fmla="*/ 654 w 748"/>
                <a:gd name="T11" fmla="*/ 153 h 280"/>
                <a:gd name="T12" fmla="*/ 638 w 748"/>
                <a:gd name="T13" fmla="*/ 204 h 280"/>
                <a:gd name="T14" fmla="*/ 587 w 748"/>
                <a:gd name="T15" fmla="*/ 51 h 280"/>
                <a:gd name="T16" fmla="*/ 561 w 748"/>
                <a:gd name="T17" fmla="*/ 102 h 280"/>
                <a:gd name="T18" fmla="*/ 553 w 748"/>
                <a:gd name="T19" fmla="*/ 77 h 280"/>
                <a:gd name="T20" fmla="*/ 527 w 748"/>
                <a:gd name="T21" fmla="*/ 26 h 280"/>
                <a:gd name="T22" fmla="*/ 510 w 748"/>
                <a:gd name="T23" fmla="*/ 77 h 280"/>
                <a:gd name="T24" fmla="*/ 502 w 748"/>
                <a:gd name="T25" fmla="*/ 102 h 280"/>
                <a:gd name="T26" fmla="*/ 494 w 748"/>
                <a:gd name="T27" fmla="*/ 161 h 280"/>
                <a:gd name="T28" fmla="*/ 485 w 748"/>
                <a:gd name="T29" fmla="*/ 136 h 280"/>
                <a:gd name="T30" fmla="*/ 451 w 748"/>
                <a:gd name="T31" fmla="*/ 0 h 280"/>
                <a:gd name="T32" fmla="*/ 409 w 748"/>
                <a:gd name="T33" fmla="*/ 204 h 280"/>
                <a:gd name="T34" fmla="*/ 400 w 748"/>
                <a:gd name="T35" fmla="*/ 111 h 280"/>
                <a:gd name="T36" fmla="*/ 392 w 748"/>
                <a:gd name="T37" fmla="*/ 178 h 280"/>
                <a:gd name="T38" fmla="*/ 383 w 748"/>
                <a:gd name="T39" fmla="*/ 144 h 280"/>
                <a:gd name="T40" fmla="*/ 358 w 748"/>
                <a:gd name="T41" fmla="*/ 34 h 280"/>
                <a:gd name="T42" fmla="*/ 333 w 748"/>
                <a:gd name="T43" fmla="*/ 170 h 280"/>
                <a:gd name="T44" fmla="*/ 324 w 748"/>
                <a:gd name="T45" fmla="*/ 229 h 280"/>
                <a:gd name="T46" fmla="*/ 290 w 748"/>
                <a:gd name="T47" fmla="*/ 26 h 280"/>
                <a:gd name="T48" fmla="*/ 265 w 748"/>
                <a:gd name="T49" fmla="*/ 119 h 280"/>
                <a:gd name="T50" fmla="*/ 256 w 748"/>
                <a:gd name="T51" fmla="*/ 94 h 280"/>
                <a:gd name="T52" fmla="*/ 248 w 748"/>
                <a:gd name="T53" fmla="*/ 60 h 280"/>
                <a:gd name="T54" fmla="*/ 239 w 748"/>
                <a:gd name="T55" fmla="*/ 85 h 280"/>
                <a:gd name="T56" fmla="*/ 231 w 748"/>
                <a:gd name="T57" fmla="*/ 111 h 280"/>
                <a:gd name="T58" fmla="*/ 197 w 748"/>
                <a:gd name="T59" fmla="*/ 34 h 280"/>
                <a:gd name="T60" fmla="*/ 172 w 748"/>
                <a:gd name="T61" fmla="*/ 119 h 280"/>
                <a:gd name="T62" fmla="*/ 163 w 748"/>
                <a:gd name="T63" fmla="*/ 94 h 280"/>
                <a:gd name="T64" fmla="*/ 155 w 748"/>
                <a:gd name="T65" fmla="*/ 128 h 280"/>
                <a:gd name="T66" fmla="*/ 121 w 748"/>
                <a:gd name="T67" fmla="*/ 246 h 280"/>
                <a:gd name="T68" fmla="*/ 87 w 748"/>
                <a:gd name="T69" fmla="*/ 85 h 280"/>
                <a:gd name="T70" fmla="*/ 62 w 748"/>
                <a:gd name="T71" fmla="*/ 128 h 280"/>
                <a:gd name="T72" fmla="*/ 53 w 748"/>
                <a:gd name="T73" fmla="*/ 170 h 280"/>
                <a:gd name="T74" fmla="*/ 45 w 748"/>
                <a:gd name="T75" fmla="*/ 144 h 280"/>
                <a:gd name="T76" fmla="*/ 36 w 748"/>
                <a:gd name="T77" fmla="*/ 170 h 280"/>
                <a:gd name="T78" fmla="*/ 11 w 748"/>
                <a:gd name="T79" fmla="*/ 153 h 280"/>
                <a:gd name="T80" fmla="*/ 2 w 748"/>
                <a:gd name="T81" fmla="*/ 144 h 2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8"/>
                <a:gd name="T124" fmla="*/ 0 h 280"/>
                <a:gd name="T125" fmla="*/ 748 w 748"/>
                <a:gd name="T126" fmla="*/ 280 h 2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8" h="280">
                  <a:moveTo>
                    <a:pt x="748" y="136"/>
                  </a:moveTo>
                  <a:cubicBezTo>
                    <a:pt x="737" y="185"/>
                    <a:pt x="722" y="233"/>
                    <a:pt x="705" y="280"/>
                  </a:cubicBezTo>
                  <a:cubicBezTo>
                    <a:pt x="690" y="234"/>
                    <a:pt x="705" y="65"/>
                    <a:pt x="680" y="170"/>
                  </a:cubicBezTo>
                  <a:cubicBezTo>
                    <a:pt x="677" y="161"/>
                    <a:pt x="674" y="153"/>
                    <a:pt x="671" y="144"/>
                  </a:cubicBezTo>
                  <a:cubicBezTo>
                    <a:pt x="668" y="133"/>
                    <a:pt x="673" y="106"/>
                    <a:pt x="663" y="111"/>
                  </a:cubicBezTo>
                  <a:cubicBezTo>
                    <a:pt x="650" y="118"/>
                    <a:pt x="658" y="139"/>
                    <a:pt x="654" y="153"/>
                  </a:cubicBezTo>
                  <a:cubicBezTo>
                    <a:pt x="649" y="170"/>
                    <a:pt x="638" y="204"/>
                    <a:pt x="638" y="204"/>
                  </a:cubicBezTo>
                  <a:cubicBezTo>
                    <a:pt x="607" y="157"/>
                    <a:pt x="600" y="105"/>
                    <a:pt x="587" y="51"/>
                  </a:cubicBezTo>
                  <a:cubicBezTo>
                    <a:pt x="585" y="57"/>
                    <a:pt x="572" y="102"/>
                    <a:pt x="561" y="102"/>
                  </a:cubicBezTo>
                  <a:cubicBezTo>
                    <a:pt x="552" y="102"/>
                    <a:pt x="557" y="85"/>
                    <a:pt x="553" y="77"/>
                  </a:cubicBezTo>
                  <a:cubicBezTo>
                    <a:pt x="516" y="2"/>
                    <a:pt x="552" y="97"/>
                    <a:pt x="527" y="26"/>
                  </a:cubicBezTo>
                  <a:cubicBezTo>
                    <a:pt x="521" y="43"/>
                    <a:pt x="516" y="60"/>
                    <a:pt x="510" y="77"/>
                  </a:cubicBezTo>
                  <a:cubicBezTo>
                    <a:pt x="507" y="85"/>
                    <a:pt x="502" y="102"/>
                    <a:pt x="502" y="102"/>
                  </a:cubicBezTo>
                  <a:cubicBezTo>
                    <a:pt x="499" y="122"/>
                    <a:pt x="503" y="143"/>
                    <a:pt x="494" y="161"/>
                  </a:cubicBezTo>
                  <a:cubicBezTo>
                    <a:pt x="490" y="169"/>
                    <a:pt x="486" y="145"/>
                    <a:pt x="485" y="136"/>
                  </a:cubicBezTo>
                  <a:cubicBezTo>
                    <a:pt x="474" y="67"/>
                    <a:pt x="484" y="51"/>
                    <a:pt x="451" y="0"/>
                  </a:cubicBezTo>
                  <a:cubicBezTo>
                    <a:pt x="411" y="60"/>
                    <a:pt x="415" y="134"/>
                    <a:pt x="409" y="204"/>
                  </a:cubicBezTo>
                  <a:cubicBezTo>
                    <a:pt x="406" y="173"/>
                    <a:pt x="417" y="137"/>
                    <a:pt x="400" y="111"/>
                  </a:cubicBezTo>
                  <a:cubicBezTo>
                    <a:pt x="388" y="92"/>
                    <a:pt x="402" y="158"/>
                    <a:pt x="392" y="178"/>
                  </a:cubicBezTo>
                  <a:cubicBezTo>
                    <a:pt x="387" y="188"/>
                    <a:pt x="386" y="155"/>
                    <a:pt x="383" y="144"/>
                  </a:cubicBezTo>
                  <a:cubicBezTo>
                    <a:pt x="375" y="107"/>
                    <a:pt x="365" y="71"/>
                    <a:pt x="358" y="34"/>
                  </a:cubicBezTo>
                  <a:cubicBezTo>
                    <a:pt x="339" y="95"/>
                    <a:pt x="351" y="52"/>
                    <a:pt x="333" y="170"/>
                  </a:cubicBezTo>
                  <a:cubicBezTo>
                    <a:pt x="330" y="190"/>
                    <a:pt x="324" y="229"/>
                    <a:pt x="324" y="229"/>
                  </a:cubicBezTo>
                  <a:cubicBezTo>
                    <a:pt x="301" y="160"/>
                    <a:pt x="297" y="101"/>
                    <a:pt x="290" y="26"/>
                  </a:cubicBezTo>
                  <a:cubicBezTo>
                    <a:pt x="280" y="57"/>
                    <a:pt x="275" y="88"/>
                    <a:pt x="265" y="119"/>
                  </a:cubicBezTo>
                  <a:cubicBezTo>
                    <a:pt x="262" y="111"/>
                    <a:pt x="258" y="103"/>
                    <a:pt x="256" y="94"/>
                  </a:cubicBezTo>
                  <a:cubicBezTo>
                    <a:pt x="253" y="83"/>
                    <a:pt x="258" y="65"/>
                    <a:pt x="248" y="60"/>
                  </a:cubicBezTo>
                  <a:cubicBezTo>
                    <a:pt x="240" y="56"/>
                    <a:pt x="242" y="77"/>
                    <a:pt x="239" y="85"/>
                  </a:cubicBezTo>
                  <a:cubicBezTo>
                    <a:pt x="236" y="94"/>
                    <a:pt x="234" y="102"/>
                    <a:pt x="231" y="111"/>
                  </a:cubicBezTo>
                  <a:cubicBezTo>
                    <a:pt x="211" y="50"/>
                    <a:pt x="224" y="75"/>
                    <a:pt x="197" y="34"/>
                  </a:cubicBezTo>
                  <a:cubicBezTo>
                    <a:pt x="188" y="62"/>
                    <a:pt x="181" y="91"/>
                    <a:pt x="172" y="119"/>
                  </a:cubicBezTo>
                  <a:cubicBezTo>
                    <a:pt x="169" y="111"/>
                    <a:pt x="171" y="90"/>
                    <a:pt x="163" y="94"/>
                  </a:cubicBezTo>
                  <a:cubicBezTo>
                    <a:pt x="153" y="99"/>
                    <a:pt x="158" y="117"/>
                    <a:pt x="155" y="128"/>
                  </a:cubicBezTo>
                  <a:cubicBezTo>
                    <a:pt x="144" y="167"/>
                    <a:pt x="133" y="207"/>
                    <a:pt x="121" y="246"/>
                  </a:cubicBezTo>
                  <a:cubicBezTo>
                    <a:pt x="102" y="194"/>
                    <a:pt x="96" y="139"/>
                    <a:pt x="87" y="85"/>
                  </a:cubicBezTo>
                  <a:cubicBezTo>
                    <a:pt x="72" y="262"/>
                    <a:pt x="75" y="198"/>
                    <a:pt x="62" y="128"/>
                  </a:cubicBezTo>
                  <a:cubicBezTo>
                    <a:pt x="59" y="142"/>
                    <a:pt x="63" y="160"/>
                    <a:pt x="53" y="170"/>
                  </a:cubicBezTo>
                  <a:cubicBezTo>
                    <a:pt x="46" y="176"/>
                    <a:pt x="54" y="144"/>
                    <a:pt x="45" y="144"/>
                  </a:cubicBezTo>
                  <a:cubicBezTo>
                    <a:pt x="36" y="144"/>
                    <a:pt x="39" y="161"/>
                    <a:pt x="36" y="170"/>
                  </a:cubicBezTo>
                  <a:cubicBezTo>
                    <a:pt x="28" y="164"/>
                    <a:pt x="17" y="161"/>
                    <a:pt x="11" y="153"/>
                  </a:cubicBezTo>
                  <a:cubicBezTo>
                    <a:pt x="0" y="140"/>
                    <a:pt x="2" y="109"/>
                    <a:pt x="2" y="14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 Box 61"/>
          <p:cNvSpPr txBox="1">
            <a:spLocks noChangeArrowheads="1"/>
          </p:cNvSpPr>
          <p:nvPr/>
        </p:nvSpPr>
        <p:spPr bwMode="auto">
          <a:xfrm rot="20271486">
            <a:off x="5293714" y="3533389"/>
            <a:ext cx="2160588" cy="461665"/>
          </a:xfrm>
          <a:prstGeom prst="rect">
            <a:avLst/>
          </a:prstGeom>
          <a:noFill/>
          <a:ln w="76200" cmpd="tri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</a:rPr>
              <a:t>з</a:t>
            </a:r>
            <a:r>
              <a:rPr lang="ru-RU" sz="2400" b="1" i="0" dirty="0" err="1" smtClean="0">
                <a:solidFill>
                  <a:srgbClr val="0070C0"/>
                </a:solidFill>
                <a:latin typeface="Arial" pitchFamily="34" charset="0"/>
              </a:rPr>
              <a:t>і</a:t>
            </a: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</a:rPr>
              <a:t>р</a:t>
            </a:r>
            <a:r>
              <a:rPr lang="en-US" sz="2400" b="1" i="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sz="2400" b="1" i="0" dirty="0" smtClean="0">
                <a:solidFill>
                  <a:srgbClr val="0070C0"/>
                </a:solidFill>
                <a:latin typeface="Arial" pitchFamily="34" charset="0"/>
              </a:rPr>
              <a:t>!</a:t>
            </a:r>
            <a:endParaRPr lang="ru-RU" sz="2400" b="1" i="0" dirty="0">
              <a:solidFill>
                <a:srgbClr val="0070C0"/>
              </a:solidFill>
              <a:latin typeface="Arial" pitchFamily="34" charset="0"/>
            </a:endParaRPr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3071802" y="1857364"/>
            <a:ext cx="2592388" cy="4608512"/>
            <a:chOff x="1474" y="799"/>
            <a:chExt cx="2082" cy="3475"/>
          </a:xfrm>
        </p:grpSpPr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1973" y="799"/>
              <a:ext cx="998" cy="862"/>
            </a:xfrm>
            <a:prstGeom prst="ellipse">
              <a:avLst/>
            </a:prstGeom>
            <a:gradFill rotWithShape="1">
              <a:gsLst>
                <a:gs pos="0">
                  <a:srgbClr val="FFEBFA"/>
                </a:gs>
                <a:gs pos="14999">
                  <a:srgbClr val="C4D6EB"/>
                </a:gs>
                <a:gs pos="30000">
                  <a:srgbClr val="85C2FF"/>
                </a:gs>
                <a:gs pos="50000">
                  <a:srgbClr val="5E9EFF"/>
                </a:gs>
                <a:gs pos="70000">
                  <a:srgbClr val="85C2FF"/>
                </a:gs>
                <a:gs pos="85001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5E9E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 rot="-4362436">
              <a:off x="1940" y="1503"/>
              <a:ext cx="984" cy="1113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7" name="AutoShape 11"/>
            <p:cNvSpPr>
              <a:spLocks noChangeArrowheads="1"/>
            </p:cNvSpPr>
            <p:nvPr/>
          </p:nvSpPr>
          <p:spPr bwMode="auto">
            <a:xfrm rot="-5400000">
              <a:off x="2358" y="1185"/>
              <a:ext cx="181" cy="408"/>
            </a:xfrm>
            <a:prstGeom prst="moon">
              <a:avLst>
                <a:gd name="adj" fmla="val 3669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 rot="-4362436">
              <a:off x="1614" y="2382"/>
              <a:ext cx="1654" cy="1753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 rot="-13937034">
              <a:off x="1586" y="1775"/>
              <a:ext cx="573" cy="616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 rot="-13937034">
              <a:off x="2810" y="1775"/>
              <a:ext cx="573" cy="616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2245" y="1071"/>
              <a:ext cx="91" cy="9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rot="-2345877">
              <a:off x="2381" y="1116"/>
              <a:ext cx="363" cy="272"/>
            </a:xfrm>
            <a:prstGeom prst="lightningBol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auto">
            <a:xfrm>
              <a:off x="2562" y="1071"/>
              <a:ext cx="91" cy="9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auto">
            <a:xfrm rot="-10469934">
              <a:off x="2788" y="3930"/>
              <a:ext cx="768" cy="34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5" name="Oval 19"/>
            <p:cNvSpPr>
              <a:spLocks noChangeArrowheads="1"/>
            </p:cNvSpPr>
            <p:nvPr/>
          </p:nvSpPr>
          <p:spPr bwMode="auto">
            <a:xfrm rot="-10469934">
              <a:off x="1474" y="3930"/>
              <a:ext cx="768" cy="34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2109" y="799"/>
              <a:ext cx="748" cy="280"/>
            </a:xfrm>
            <a:custGeom>
              <a:avLst/>
              <a:gdLst>
                <a:gd name="T0" fmla="*/ 748 w 748"/>
                <a:gd name="T1" fmla="*/ 136 h 280"/>
                <a:gd name="T2" fmla="*/ 705 w 748"/>
                <a:gd name="T3" fmla="*/ 280 h 280"/>
                <a:gd name="T4" fmla="*/ 680 w 748"/>
                <a:gd name="T5" fmla="*/ 170 h 280"/>
                <a:gd name="T6" fmla="*/ 671 w 748"/>
                <a:gd name="T7" fmla="*/ 144 h 280"/>
                <a:gd name="T8" fmla="*/ 663 w 748"/>
                <a:gd name="T9" fmla="*/ 111 h 280"/>
                <a:gd name="T10" fmla="*/ 654 w 748"/>
                <a:gd name="T11" fmla="*/ 153 h 280"/>
                <a:gd name="T12" fmla="*/ 638 w 748"/>
                <a:gd name="T13" fmla="*/ 204 h 280"/>
                <a:gd name="T14" fmla="*/ 587 w 748"/>
                <a:gd name="T15" fmla="*/ 51 h 280"/>
                <a:gd name="T16" fmla="*/ 561 w 748"/>
                <a:gd name="T17" fmla="*/ 102 h 280"/>
                <a:gd name="T18" fmla="*/ 553 w 748"/>
                <a:gd name="T19" fmla="*/ 77 h 280"/>
                <a:gd name="T20" fmla="*/ 527 w 748"/>
                <a:gd name="T21" fmla="*/ 26 h 280"/>
                <a:gd name="T22" fmla="*/ 510 w 748"/>
                <a:gd name="T23" fmla="*/ 77 h 280"/>
                <a:gd name="T24" fmla="*/ 502 w 748"/>
                <a:gd name="T25" fmla="*/ 102 h 280"/>
                <a:gd name="T26" fmla="*/ 494 w 748"/>
                <a:gd name="T27" fmla="*/ 161 h 280"/>
                <a:gd name="T28" fmla="*/ 485 w 748"/>
                <a:gd name="T29" fmla="*/ 136 h 280"/>
                <a:gd name="T30" fmla="*/ 451 w 748"/>
                <a:gd name="T31" fmla="*/ 0 h 280"/>
                <a:gd name="T32" fmla="*/ 409 w 748"/>
                <a:gd name="T33" fmla="*/ 204 h 280"/>
                <a:gd name="T34" fmla="*/ 400 w 748"/>
                <a:gd name="T35" fmla="*/ 111 h 280"/>
                <a:gd name="T36" fmla="*/ 392 w 748"/>
                <a:gd name="T37" fmla="*/ 178 h 280"/>
                <a:gd name="T38" fmla="*/ 383 w 748"/>
                <a:gd name="T39" fmla="*/ 144 h 280"/>
                <a:gd name="T40" fmla="*/ 358 w 748"/>
                <a:gd name="T41" fmla="*/ 34 h 280"/>
                <a:gd name="T42" fmla="*/ 333 w 748"/>
                <a:gd name="T43" fmla="*/ 170 h 280"/>
                <a:gd name="T44" fmla="*/ 324 w 748"/>
                <a:gd name="T45" fmla="*/ 229 h 280"/>
                <a:gd name="T46" fmla="*/ 290 w 748"/>
                <a:gd name="T47" fmla="*/ 26 h 280"/>
                <a:gd name="T48" fmla="*/ 265 w 748"/>
                <a:gd name="T49" fmla="*/ 119 h 280"/>
                <a:gd name="T50" fmla="*/ 256 w 748"/>
                <a:gd name="T51" fmla="*/ 94 h 280"/>
                <a:gd name="T52" fmla="*/ 248 w 748"/>
                <a:gd name="T53" fmla="*/ 60 h 280"/>
                <a:gd name="T54" fmla="*/ 239 w 748"/>
                <a:gd name="T55" fmla="*/ 85 h 280"/>
                <a:gd name="T56" fmla="*/ 231 w 748"/>
                <a:gd name="T57" fmla="*/ 111 h 280"/>
                <a:gd name="T58" fmla="*/ 197 w 748"/>
                <a:gd name="T59" fmla="*/ 34 h 280"/>
                <a:gd name="T60" fmla="*/ 172 w 748"/>
                <a:gd name="T61" fmla="*/ 119 h 280"/>
                <a:gd name="T62" fmla="*/ 163 w 748"/>
                <a:gd name="T63" fmla="*/ 94 h 280"/>
                <a:gd name="T64" fmla="*/ 155 w 748"/>
                <a:gd name="T65" fmla="*/ 128 h 280"/>
                <a:gd name="T66" fmla="*/ 121 w 748"/>
                <a:gd name="T67" fmla="*/ 246 h 280"/>
                <a:gd name="T68" fmla="*/ 87 w 748"/>
                <a:gd name="T69" fmla="*/ 85 h 280"/>
                <a:gd name="T70" fmla="*/ 62 w 748"/>
                <a:gd name="T71" fmla="*/ 128 h 280"/>
                <a:gd name="T72" fmla="*/ 53 w 748"/>
                <a:gd name="T73" fmla="*/ 170 h 280"/>
                <a:gd name="T74" fmla="*/ 45 w 748"/>
                <a:gd name="T75" fmla="*/ 144 h 280"/>
                <a:gd name="T76" fmla="*/ 36 w 748"/>
                <a:gd name="T77" fmla="*/ 170 h 280"/>
                <a:gd name="T78" fmla="*/ 11 w 748"/>
                <a:gd name="T79" fmla="*/ 153 h 280"/>
                <a:gd name="T80" fmla="*/ 2 w 748"/>
                <a:gd name="T81" fmla="*/ 144 h 2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8"/>
                <a:gd name="T124" fmla="*/ 0 h 280"/>
                <a:gd name="T125" fmla="*/ 748 w 748"/>
                <a:gd name="T126" fmla="*/ 280 h 2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8" h="280">
                  <a:moveTo>
                    <a:pt x="748" y="136"/>
                  </a:moveTo>
                  <a:cubicBezTo>
                    <a:pt x="737" y="185"/>
                    <a:pt x="722" y="233"/>
                    <a:pt x="705" y="280"/>
                  </a:cubicBezTo>
                  <a:cubicBezTo>
                    <a:pt x="690" y="234"/>
                    <a:pt x="705" y="65"/>
                    <a:pt x="680" y="170"/>
                  </a:cubicBezTo>
                  <a:cubicBezTo>
                    <a:pt x="677" y="161"/>
                    <a:pt x="674" y="153"/>
                    <a:pt x="671" y="144"/>
                  </a:cubicBezTo>
                  <a:cubicBezTo>
                    <a:pt x="668" y="133"/>
                    <a:pt x="673" y="106"/>
                    <a:pt x="663" y="111"/>
                  </a:cubicBezTo>
                  <a:cubicBezTo>
                    <a:pt x="650" y="118"/>
                    <a:pt x="658" y="139"/>
                    <a:pt x="654" y="153"/>
                  </a:cubicBezTo>
                  <a:cubicBezTo>
                    <a:pt x="649" y="170"/>
                    <a:pt x="638" y="204"/>
                    <a:pt x="638" y="204"/>
                  </a:cubicBezTo>
                  <a:cubicBezTo>
                    <a:pt x="607" y="157"/>
                    <a:pt x="600" y="105"/>
                    <a:pt x="587" y="51"/>
                  </a:cubicBezTo>
                  <a:cubicBezTo>
                    <a:pt x="585" y="57"/>
                    <a:pt x="572" y="102"/>
                    <a:pt x="561" y="102"/>
                  </a:cubicBezTo>
                  <a:cubicBezTo>
                    <a:pt x="552" y="102"/>
                    <a:pt x="557" y="85"/>
                    <a:pt x="553" y="77"/>
                  </a:cubicBezTo>
                  <a:cubicBezTo>
                    <a:pt x="516" y="2"/>
                    <a:pt x="552" y="97"/>
                    <a:pt x="527" y="26"/>
                  </a:cubicBezTo>
                  <a:cubicBezTo>
                    <a:pt x="521" y="43"/>
                    <a:pt x="516" y="60"/>
                    <a:pt x="510" y="77"/>
                  </a:cubicBezTo>
                  <a:cubicBezTo>
                    <a:pt x="507" y="85"/>
                    <a:pt x="502" y="102"/>
                    <a:pt x="502" y="102"/>
                  </a:cubicBezTo>
                  <a:cubicBezTo>
                    <a:pt x="499" y="122"/>
                    <a:pt x="503" y="143"/>
                    <a:pt x="494" y="161"/>
                  </a:cubicBezTo>
                  <a:cubicBezTo>
                    <a:pt x="490" y="169"/>
                    <a:pt x="486" y="145"/>
                    <a:pt x="485" y="136"/>
                  </a:cubicBezTo>
                  <a:cubicBezTo>
                    <a:pt x="474" y="67"/>
                    <a:pt x="484" y="51"/>
                    <a:pt x="451" y="0"/>
                  </a:cubicBezTo>
                  <a:cubicBezTo>
                    <a:pt x="411" y="60"/>
                    <a:pt x="415" y="134"/>
                    <a:pt x="409" y="204"/>
                  </a:cubicBezTo>
                  <a:cubicBezTo>
                    <a:pt x="406" y="173"/>
                    <a:pt x="417" y="137"/>
                    <a:pt x="400" y="111"/>
                  </a:cubicBezTo>
                  <a:cubicBezTo>
                    <a:pt x="388" y="92"/>
                    <a:pt x="402" y="158"/>
                    <a:pt x="392" y="178"/>
                  </a:cubicBezTo>
                  <a:cubicBezTo>
                    <a:pt x="387" y="188"/>
                    <a:pt x="386" y="155"/>
                    <a:pt x="383" y="144"/>
                  </a:cubicBezTo>
                  <a:cubicBezTo>
                    <a:pt x="375" y="107"/>
                    <a:pt x="365" y="71"/>
                    <a:pt x="358" y="34"/>
                  </a:cubicBezTo>
                  <a:cubicBezTo>
                    <a:pt x="339" y="95"/>
                    <a:pt x="351" y="52"/>
                    <a:pt x="333" y="170"/>
                  </a:cubicBezTo>
                  <a:cubicBezTo>
                    <a:pt x="330" y="190"/>
                    <a:pt x="324" y="229"/>
                    <a:pt x="324" y="229"/>
                  </a:cubicBezTo>
                  <a:cubicBezTo>
                    <a:pt x="301" y="160"/>
                    <a:pt x="297" y="101"/>
                    <a:pt x="290" y="26"/>
                  </a:cubicBezTo>
                  <a:cubicBezTo>
                    <a:pt x="280" y="57"/>
                    <a:pt x="275" y="88"/>
                    <a:pt x="265" y="119"/>
                  </a:cubicBezTo>
                  <a:cubicBezTo>
                    <a:pt x="262" y="111"/>
                    <a:pt x="258" y="103"/>
                    <a:pt x="256" y="94"/>
                  </a:cubicBezTo>
                  <a:cubicBezTo>
                    <a:pt x="253" y="83"/>
                    <a:pt x="258" y="65"/>
                    <a:pt x="248" y="60"/>
                  </a:cubicBezTo>
                  <a:cubicBezTo>
                    <a:pt x="240" y="56"/>
                    <a:pt x="242" y="77"/>
                    <a:pt x="239" y="85"/>
                  </a:cubicBezTo>
                  <a:cubicBezTo>
                    <a:pt x="236" y="94"/>
                    <a:pt x="234" y="102"/>
                    <a:pt x="231" y="111"/>
                  </a:cubicBezTo>
                  <a:cubicBezTo>
                    <a:pt x="211" y="50"/>
                    <a:pt x="224" y="75"/>
                    <a:pt x="197" y="34"/>
                  </a:cubicBezTo>
                  <a:cubicBezTo>
                    <a:pt x="188" y="62"/>
                    <a:pt x="181" y="91"/>
                    <a:pt x="172" y="119"/>
                  </a:cubicBezTo>
                  <a:cubicBezTo>
                    <a:pt x="169" y="111"/>
                    <a:pt x="171" y="90"/>
                    <a:pt x="163" y="94"/>
                  </a:cubicBezTo>
                  <a:cubicBezTo>
                    <a:pt x="153" y="99"/>
                    <a:pt x="158" y="117"/>
                    <a:pt x="155" y="128"/>
                  </a:cubicBezTo>
                  <a:cubicBezTo>
                    <a:pt x="144" y="167"/>
                    <a:pt x="133" y="207"/>
                    <a:pt x="121" y="246"/>
                  </a:cubicBezTo>
                  <a:cubicBezTo>
                    <a:pt x="102" y="194"/>
                    <a:pt x="96" y="139"/>
                    <a:pt x="87" y="85"/>
                  </a:cubicBezTo>
                  <a:cubicBezTo>
                    <a:pt x="72" y="262"/>
                    <a:pt x="75" y="198"/>
                    <a:pt x="62" y="128"/>
                  </a:cubicBezTo>
                  <a:cubicBezTo>
                    <a:pt x="59" y="142"/>
                    <a:pt x="63" y="160"/>
                    <a:pt x="53" y="170"/>
                  </a:cubicBezTo>
                  <a:cubicBezTo>
                    <a:pt x="46" y="176"/>
                    <a:pt x="54" y="144"/>
                    <a:pt x="45" y="144"/>
                  </a:cubicBezTo>
                  <a:cubicBezTo>
                    <a:pt x="36" y="144"/>
                    <a:pt x="39" y="161"/>
                    <a:pt x="36" y="170"/>
                  </a:cubicBezTo>
                  <a:cubicBezTo>
                    <a:pt x="28" y="164"/>
                    <a:pt x="17" y="161"/>
                    <a:pt x="11" y="153"/>
                  </a:cubicBezTo>
                  <a:cubicBezTo>
                    <a:pt x="0" y="140"/>
                    <a:pt x="2" y="109"/>
                    <a:pt x="2" y="14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 rot="20499560">
            <a:off x="880968" y="2005618"/>
            <a:ext cx="1924930" cy="46166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400" b="1" i="0" dirty="0" err="1" smtClean="0">
                <a:solidFill>
                  <a:srgbClr val="0070C0"/>
                </a:solidFill>
              </a:rPr>
              <a:t>Діти</a:t>
            </a:r>
            <a:r>
              <a:rPr lang="ru-RU" sz="2400" b="1" i="0" dirty="0" smtClean="0">
                <a:solidFill>
                  <a:srgbClr val="0070C0"/>
                </a:solidFill>
              </a:rPr>
              <a:t>,</a:t>
            </a:r>
            <a:endParaRPr lang="ru-RU" sz="2400" i="0" dirty="0">
              <a:solidFill>
                <a:schemeClr val="bg1"/>
              </a:solidFill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 rot="20327256">
            <a:off x="1512912" y="4148505"/>
            <a:ext cx="2089150" cy="46166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rgbClr val="0070C0"/>
                </a:solidFill>
              </a:rPr>
              <a:t>б</a:t>
            </a:r>
            <a:r>
              <a:rPr lang="uk-UA" sz="2400" b="1" i="0" dirty="0" smtClean="0">
                <a:solidFill>
                  <a:srgbClr val="0070C0"/>
                </a:solidFill>
              </a:rPr>
              <a:t>ережіть </a:t>
            </a:r>
            <a:endParaRPr lang="ru-RU" sz="2400" b="1" i="0" dirty="0">
              <a:solidFill>
                <a:srgbClr val="0070C0"/>
              </a:solidFill>
            </a:endParaRPr>
          </a:p>
        </p:txBody>
      </p:sp>
      <p:sp>
        <p:nvSpPr>
          <p:cNvPr id="50" name="Tree"/>
          <p:cNvSpPr>
            <a:spLocks noEditPoints="1" noChangeArrowheads="1"/>
          </p:cNvSpPr>
          <p:nvPr/>
        </p:nvSpPr>
        <p:spPr bwMode="auto">
          <a:xfrm rot="1331808">
            <a:off x="3585944" y="2216206"/>
            <a:ext cx="2051050" cy="348519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800" b="0" i="0">
              <a:latin typeface="Arial" pitchFamily="34" charset="0"/>
            </a:endParaRPr>
          </a:p>
        </p:txBody>
      </p:sp>
      <p:pic>
        <p:nvPicPr>
          <p:cNvPr id="51" name="Picture 3" descr="снж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71435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снж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85723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снж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1" descr="аним салют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1" descr="аним салют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7148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одзаголовок 6"/>
          <p:cNvSpPr txBox="1">
            <a:spLocks/>
          </p:cNvSpPr>
          <p:nvPr/>
        </p:nvSpPr>
        <p:spPr>
          <a:xfrm>
            <a:off x="5000628" y="5929330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Косенко О</a:t>
            </a:r>
            <a:r>
              <a:rPr lang="ru-RU" sz="5900" dirty="0" smtClean="0">
                <a:solidFill>
                  <a:srgbClr val="002060"/>
                </a:solidFill>
              </a:rPr>
              <a:t>лена</a:t>
            </a:r>
            <a:r>
              <a:rPr lang="uk-UA" sz="5900" dirty="0" smtClean="0">
                <a:solidFill>
                  <a:srgbClr val="002060"/>
                </a:solidFill>
              </a:rPr>
              <a:t> </a:t>
            </a:r>
            <a:r>
              <a:rPr kumimoji="0" lang="uk-UA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Іванівна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sz="4300" dirty="0" smtClean="0">
                <a:solidFill>
                  <a:srgbClr val="002060"/>
                </a:solidFill>
              </a:rPr>
              <a:t>КЗО  “ </a:t>
            </a:r>
            <a:r>
              <a:rPr lang="uk-UA" sz="4300" dirty="0" err="1" smtClean="0">
                <a:solidFill>
                  <a:srgbClr val="002060"/>
                </a:solidFill>
              </a:rPr>
              <a:t>Новопокровська</a:t>
            </a:r>
            <a:r>
              <a:rPr lang="uk-UA" sz="4300" dirty="0" smtClean="0">
                <a:solidFill>
                  <a:srgbClr val="002060"/>
                </a:solidFill>
              </a:rPr>
              <a:t> СЗШ”</a:t>
            </a:r>
            <a:endParaRPr kumimoji="0" lang="uk-UA" sz="4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.школа 8. Осень 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8. Осень .</Template>
  <TotalTime>42</TotalTime>
  <Words>123</Words>
  <Application>Microsoft Office PowerPoint</Application>
  <PresentationFormat>Экран (4:3)</PresentationFormat>
  <Paragraphs>51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нач.школа 8. Осень .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Admin</cp:lastModifiedBy>
  <cp:revision>9</cp:revision>
  <dcterms:created xsi:type="dcterms:W3CDTF">2014-11-12T18:04:57Z</dcterms:created>
  <dcterms:modified xsi:type="dcterms:W3CDTF">2014-11-12T19:38:55Z</dcterms:modified>
</cp:coreProperties>
</file>