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380C9-CE59-4082-9E00-C0348BE729B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C2CD1-14BA-48FF-94B6-056EBE523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2CD1-14BA-48FF-94B6-056EBE52366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00DF-FBCE-458B-AE1A-9C42C73606C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332-BF78-44AA-99D6-FF6F51316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00DF-FBCE-458B-AE1A-9C42C73606C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332-BF78-44AA-99D6-FF6F51316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00DF-FBCE-458B-AE1A-9C42C73606C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332-BF78-44AA-99D6-FF6F51316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00DF-FBCE-458B-AE1A-9C42C73606C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332-BF78-44AA-99D6-FF6F51316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00DF-FBCE-458B-AE1A-9C42C73606C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332-BF78-44AA-99D6-FF6F51316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00DF-FBCE-458B-AE1A-9C42C73606C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332-BF78-44AA-99D6-FF6F51316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00DF-FBCE-458B-AE1A-9C42C73606C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332-BF78-44AA-99D6-FF6F51316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00DF-FBCE-458B-AE1A-9C42C73606C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332-BF78-44AA-99D6-FF6F51316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00DF-FBCE-458B-AE1A-9C42C73606C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332-BF78-44AA-99D6-FF6F51316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00DF-FBCE-458B-AE1A-9C42C73606C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332-BF78-44AA-99D6-FF6F51316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00DF-FBCE-458B-AE1A-9C42C73606C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FA2332-BF78-44AA-99D6-FF6F51316B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EC00DF-FBCE-458B-AE1A-9C42C73606C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FA2332-BF78-44AA-99D6-FF6F51316BD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54;&#1088;&#1082;&#1077;&#1089;&#1090;&#1088;%20&#1055;&#1086;&#1083;&#1103;%20&#1052;&#1086;&#1088;&#1080;&#1072;%20-%20&#1058;&#1086;&#1082;&#1072;&#1090;&#1090;&#1072;%20%5b&#1089;%20&#1089;&#1072;&#1081;&#1090;&#1072;%20www.ololo.fm%5d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50;&#1083;&#1072;&#1089;&#1089;&#1080;&#1095;&#1077;&#1089;&#1082;&#1072;&#1103;%20&#1052;&#1091;&#1079;&#1099;&#1082;&#1072;%20&#1042;%20&#1057;&#1086;&#1074;&#1088;&#1077;&#1084;&#1077;&#1085;&#1085;&#1086;&#1081;%20&#1054;&#1073;&#1088;&#1072;&#1073;&#1086;&#1090;&#1082;&#1077;%20-%20&#1052;&#1077;&#1083;&#1086;&#1076;&#1080;&#1103;%20&#1044;&#1083;&#1103;%20&#1044;&#1091;&#1096;&#1080;%20%5b&#1089;%20&#1089;&#1072;&#1081;&#1090;&#1072;%20www.ololo.fm%5d.mp3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10566" cy="141445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928670"/>
            <a:ext cx="4857784" cy="5929330"/>
          </a:xfrm>
          <a:noFill/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err="1" smtClean="0"/>
              <a:t>Коцюк</a:t>
            </a:r>
            <a:r>
              <a:rPr lang="uk-UA" dirty="0" smtClean="0"/>
              <a:t> Марія </a:t>
            </a:r>
            <a:r>
              <a:rPr lang="uk-UA" dirty="0" err="1" smtClean="0"/>
              <a:t>Гелярівна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вихователь ДНЗ</a:t>
            </a:r>
            <a:r>
              <a:rPr lang="en-US" dirty="0" smtClean="0"/>
              <a:t>“</a:t>
            </a:r>
            <a:r>
              <a:rPr lang="uk-UA" dirty="0" smtClean="0"/>
              <a:t>Сонечко</a:t>
            </a:r>
            <a:r>
              <a:rPr lang="en-US" dirty="0" smtClean="0"/>
              <a:t>”</a:t>
            </a:r>
            <a:r>
              <a:rPr lang="uk-UA" dirty="0" smtClean="0"/>
              <a:t>                              </a:t>
            </a:r>
            <a:r>
              <a:rPr lang="uk-UA" dirty="0" err="1" smtClean="0"/>
              <a:t>с.Джурин</a:t>
            </a:r>
            <a:r>
              <a:rPr lang="uk-UA" dirty="0" smtClean="0"/>
              <a:t>    </a:t>
            </a:r>
          </a:p>
          <a:p>
            <a:r>
              <a:rPr lang="uk-UA" dirty="0" err="1" smtClean="0"/>
              <a:t>Чортківський</a:t>
            </a:r>
            <a:r>
              <a:rPr lang="uk-UA" dirty="0" smtClean="0"/>
              <a:t> район</a:t>
            </a:r>
          </a:p>
          <a:p>
            <a:r>
              <a:rPr lang="uk-UA" dirty="0" smtClean="0"/>
              <a:t>Тернопільська обл.</a:t>
            </a:r>
          </a:p>
          <a:p>
            <a:endParaRPr lang="uk-UA" dirty="0" smtClean="0"/>
          </a:p>
          <a:p>
            <a:pPr algn="ctr"/>
            <a:r>
              <a:rPr lang="uk-UA" b="1" i="1" dirty="0" smtClean="0"/>
              <a:t>Моє педагогічне кредо</a:t>
            </a:r>
          </a:p>
          <a:p>
            <a:pPr algn="ctr"/>
            <a:endParaRPr lang="uk-UA" b="1" i="1" dirty="0" smtClean="0"/>
          </a:p>
          <a:p>
            <a:pPr algn="ctr"/>
            <a:r>
              <a:rPr lang="en-US" dirty="0" smtClean="0"/>
              <a:t>“</a:t>
            </a:r>
            <a:r>
              <a:rPr lang="uk-UA" i="1" dirty="0" smtClean="0"/>
              <a:t>Можна </a:t>
            </a:r>
            <a:r>
              <a:rPr lang="uk-UA" i="1" dirty="0" err="1" smtClean="0"/>
              <a:t>жить</a:t>
            </a:r>
            <a:r>
              <a:rPr lang="uk-UA" i="1" dirty="0" smtClean="0"/>
              <a:t>, а можна існувати, можна </a:t>
            </a:r>
            <a:r>
              <a:rPr lang="uk-UA" i="1" dirty="0" err="1" smtClean="0"/>
              <a:t>думать</a:t>
            </a:r>
            <a:r>
              <a:rPr lang="uk-UA" i="1" dirty="0" smtClean="0"/>
              <a:t>, можна повторять, та не можуть душу зігрівати ті, що не палають, не горять</a:t>
            </a:r>
            <a:r>
              <a:rPr lang="en-US" i="1" dirty="0" smtClean="0"/>
              <a:t>”</a:t>
            </a:r>
            <a:endParaRPr lang="uk-UA" i="1" dirty="0" smtClean="0"/>
          </a:p>
          <a:p>
            <a:pPr algn="ctr"/>
            <a:r>
              <a:rPr lang="uk-UA" dirty="0" smtClean="0"/>
              <a:t>(В. Симоненко)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7" name="Оркестр Поля Мориа - Токатта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857620" y="4429132"/>
            <a:ext cx="304800" cy="304800"/>
          </a:xfrm>
          <a:prstGeom prst="rect">
            <a:avLst/>
          </a:prstGeom>
        </p:spPr>
      </p:pic>
      <p:pic>
        <p:nvPicPr>
          <p:cNvPr id="11" name="Рисунок 10" descr="image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4" y="1214422"/>
            <a:ext cx="3571868" cy="5500726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515252" cy="1143000"/>
          </a:xfrm>
        </p:spPr>
        <p:txBody>
          <a:bodyPr>
            <a:normAutofit fontScale="90000"/>
          </a:bodyPr>
          <a:lstStyle/>
          <a:p>
            <a:r>
              <a:rPr lang="uk-UA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Друга зупинка </a:t>
            </a: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uk-UA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Весела </a:t>
            </a:r>
            <a:r>
              <a:rPr lang="uk-UA" sz="4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цифринка</a:t>
            </a: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endParaRPr lang="ru-RU" sz="4000" i="1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5786446" y="5286388"/>
            <a:ext cx="2714644" cy="928694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Коцюк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М.Г.</a:t>
            </a:r>
            <a:b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ДНЗ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Сонечко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с.Джурин</a:t>
            </a:r>
            <a:endParaRPr lang="ru-RU" dirty="0"/>
          </a:p>
        </p:txBody>
      </p:sp>
      <p:pic>
        <p:nvPicPr>
          <p:cNvPr id="4" name="Рисунок 3" descr="j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2" y="2071678"/>
            <a:ext cx="5429256" cy="4643446"/>
          </a:xfrm>
          <a:prstGeom prst="rect">
            <a:avLst/>
          </a:prstGeom>
        </p:spPr>
      </p:pic>
    </p:spTree>
  </p:cSld>
  <p:clrMapOvr>
    <a:masterClrMapping/>
  </p:clrMapOvr>
  <p:transition advTm="11000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</a:t>
            </a:r>
            <a:r>
              <a:rPr lang="uk-UA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Завдання третє </a:t>
            </a:r>
            <a:br>
              <a:rPr lang="uk-UA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конкурс не простий-наших капітанів справжній двобій…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28596" y="5198432"/>
            <a:ext cx="4786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Коцюк</a:t>
            </a:r>
            <a:r>
              <a:rPr lang="uk-U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М.Г.</a:t>
            </a:r>
            <a:br>
              <a:rPr lang="uk-U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ДНЗ</a:t>
            </a: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uk-U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Сонечко</a:t>
            </a: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  <a:p>
            <a:r>
              <a:rPr lang="uk-U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с.Джурин</a:t>
            </a:r>
            <a:endParaRPr lang="ru-RU" sz="2200" dirty="0" smtClean="0"/>
          </a:p>
        </p:txBody>
      </p:sp>
      <p:pic>
        <p:nvPicPr>
          <p:cNvPr id="5" name="Рисунок 4" descr="jh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928826"/>
            <a:ext cx="5745490" cy="4643446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Діти, не відставайте,  колобків наздоганяйте…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550070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Коцюк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М.Г.</a:t>
            </a:r>
            <a:b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ДНЗ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Сонечко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с.Джурин</a:t>
            </a:r>
            <a:endParaRPr lang="ru-RU" sz="2400" dirty="0" smtClean="0"/>
          </a:p>
        </p:txBody>
      </p:sp>
      <p:pic>
        <p:nvPicPr>
          <p:cNvPr id="5" name="Рисунок 4" descr=",hhg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5732">
            <a:off x="5286380" y="2214554"/>
            <a:ext cx="3600025" cy="3500462"/>
          </a:xfrm>
          <a:prstGeom prst="rect">
            <a:avLst/>
          </a:prstGeom>
        </p:spPr>
      </p:pic>
      <p:pic>
        <p:nvPicPr>
          <p:cNvPr id="6" name="Рисунок 5" descr="kl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18065">
            <a:off x="357158" y="2357430"/>
            <a:ext cx="3646464" cy="2928934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Зупинка веселих та логічних задачок</a:t>
            </a:r>
            <a:endParaRPr lang="ru-RU" sz="4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500702"/>
            <a:ext cx="5572164" cy="928694"/>
          </a:xfrm>
        </p:spPr>
        <p:txBody>
          <a:bodyPr>
            <a:normAutofit lnSpcReduction="10000"/>
          </a:bodyPr>
          <a:lstStyle/>
          <a:p>
            <a:r>
              <a:rPr lang="uk-UA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Коцюк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М.Г.</a:t>
            </a:r>
            <a:b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ДНЗ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Сонечко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с.Джурин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,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857364"/>
            <a:ext cx="6286544" cy="3618168"/>
          </a:xfrm>
          <a:prstGeom prst="rect">
            <a:avLst/>
          </a:prstGeom>
        </p:spPr>
      </p:pic>
    </p:spTree>
  </p:cSld>
  <p:clrMapOvr>
    <a:masterClrMapping/>
  </p:clrMapOvr>
  <p:transition advTm="20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Autofit/>
          </a:bodyPr>
          <a:lstStyle/>
          <a:p>
            <a:pPr algn="ctr"/>
            <a:r>
              <a:rPr lang="uk-UA" sz="3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r>
              <a:rPr lang="en-US" sz="3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3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ячик</a:t>
            </a:r>
            <a:r>
              <a:rPr lang="uk-UA" sz="3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отримай, слово додай,</a:t>
            </a:r>
            <a:br>
              <a:rPr lang="uk-UA" sz="3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3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 величину і простір не забувай</a:t>
            </a:r>
            <a:br>
              <a:rPr lang="uk-UA" sz="3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Гра з м</a:t>
            </a:r>
            <a:r>
              <a: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ячем</a:t>
            </a:r>
            <a:r>
              <a:rPr lang="uk-UA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3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4043362" cy="1609716"/>
          </a:xfrm>
        </p:spPr>
        <p:txBody>
          <a:bodyPr/>
          <a:lstStyle/>
          <a:p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Коцюк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М.Г.</a:t>
            </a:r>
            <a:b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ДНЗ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Сонечко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с.Джурин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kh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4311">
            <a:off x="4065607" y="2585916"/>
            <a:ext cx="4392552" cy="3857628"/>
          </a:xfrm>
          <a:prstGeom prst="rect">
            <a:avLst/>
          </a:prstGeom>
        </p:spPr>
      </p:pic>
      <p:pic>
        <p:nvPicPr>
          <p:cNvPr id="5" name="Рисунок 4" descr=",ylk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0544">
            <a:off x="524889" y="2259037"/>
            <a:ext cx="2990252" cy="2242688"/>
          </a:xfrm>
          <a:prstGeom prst="rect">
            <a:avLst/>
          </a:prstGeom>
        </p:spPr>
      </p:pic>
    </p:spTree>
  </p:cSld>
  <p:clrMapOvr>
    <a:masterClrMapping/>
  </p:clrMapOvr>
  <p:transition advTm="20000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Журі врахувало ваші старання, ви гарно пройшли через всі випробування…</a:t>
            </a:r>
            <a:endParaRPr lang="ru-RU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2328850" cy="785818"/>
          </a:xfrm>
        </p:spPr>
        <p:txBody>
          <a:bodyPr>
            <a:normAutofit fontScale="62500" lnSpcReduction="20000"/>
          </a:bodyPr>
          <a:lstStyle/>
          <a:p>
            <a:r>
              <a:rPr lang="uk-UA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Коцюк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М.Г.</a:t>
            </a:r>
            <a:b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ДНЗ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Сонечко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с.Джурин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,fjhg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97765">
            <a:off x="4216172" y="2268022"/>
            <a:ext cx="4408552" cy="3991679"/>
          </a:xfrm>
          <a:prstGeom prst="rect">
            <a:avLst/>
          </a:prstGeom>
        </p:spPr>
      </p:pic>
      <p:pic>
        <p:nvPicPr>
          <p:cNvPr id="5" name="Рисунок 4" descr="ykj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9641">
            <a:off x="604190" y="2121549"/>
            <a:ext cx="2991400" cy="2747765"/>
          </a:xfrm>
          <a:prstGeom prst="rect">
            <a:avLst/>
          </a:prstGeom>
        </p:spPr>
      </p:pic>
    </p:spTree>
  </p:cSld>
  <p:clrMapOvr>
    <a:masterClrMapping/>
  </p:clrMapOvr>
  <p:transition advTm="20000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4071966" cy="578647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2000" b="1" i="1" dirty="0" smtClean="0"/>
              <a:t/>
            </a:r>
            <a:br>
              <a:rPr lang="uk-UA" sz="2000" b="1" i="1" dirty="0" smtClean="0"/>
            </a:br>
            <a:r>
              <a:rPr lang="uk-UA" sz="2000" b="1" i="1" dirty="0" smtClean="0"/>
              <a:t/>
            </a:r>
            <a:br>
              <a:rPr lang="uk-UA" sz="2000" b="1" i="1" dirty="0" smtClean="0"/>
            </a:br>
            <a:r>
              <a:rPr lang="uk-UA" sz="2000" b="1" i="1" dirty="0" smtClean="0"/>
              <a:t>Мій дитсадок для мене другий дім,</a:t>
            </a:r>
            <a:br>
              <a:rPr lang="uk-UA" sz="2000" b="1" i="1" dirty="0" smtClean="0"/>
            </a:br>
            <a:r>
              <a:rPr lang="uk-UA" sz="2000" b="1" i="1" dirty="0" smtClean="0"/>
              <a:t>до нього я щоднини поспішаю</a:t>
            </a:r>
            <a:br>
              <a:rPr lang="uk-UA" sz="2000" b="1" i="1" dirty="0" smtClean="0"/>
            </a:br>
            <a:r>
              <a:rPr lang="uk-UA" sz="2000" b="1" i="1" dirty="0" smtClean="0"/>
              <a:t>і, може, ззовні не найкращий він,</a:t>
            </a:r>
            <a:br>
              <a:rPr lang="uk-UA" sz="2000" b="1" i="1" dirty="0" smtClean="0"/>
            </a:br>
            <a:r>
              <a:rPr lang="uk-UA" sz="2000" b="1" i="1" dirty="0" smtClean="0"/>
              <a:t>та успіх не фасадом визначають.</a:t>
            </a:r>
            <a:br>
              <a:rPr lang="uk-UA" sz="2000" b="1" i="1" dirty="0" smtClean="0"/>
            </a:br>
            <a:r>
              <a:rPr lang="uk-UA" sz="2000" b="1" i="1" dirty="0" smtClean="0"/>
              <a:t>У нас з садочком найприємніші турботи - в дитячі душі  сіяти добро,</a:t>
            </a:r>
            <a:br>
              <a:rPr lang="uk-UA" sz="2000" b="1" i="1" dirty="0" smtClean="0"/>
            </a:br>
            <a:r>
              <a:rPr lang="uk-UA" sz="2000" b="1" i="1" dirty="0" smtClean="0"/>
              <a:t>і  щиросердно, ніжно їх </a:t>
            </a:r>
            <a:br>
              <a:rPr lang="uk-UA" sz="2000" b="1" i="1" dirty="0" smtClean="0"/>
            </a:br>
            <a:r>
              <a:rPr lang="uk-UA" sz="2000" b="1" i="1" dirty="0" smtClean="0"/>
              <a:t>любити, так, щоб від серця і до серця  йшло тепло.</a:t>
            </a:r>
            <a:br>
              <a:rPr lang="uk-UA" sz="2000" b="1" i="1" dirty="0" smtClean="0"/>
            </a:br>
            <a:r>
              <a:rPr lang="uk-UA" sz="2000" b="1" i="1" dirty="0" smtClean="0"/>
              <a:t>Спасибі  долі і землі, і  небу, що стежкою  </a:t>
            </a:r>
            <a:br>
              <a:rPr lang="uk-UA" sz="2000" b="1" i="1" dirty="0" smtClean="0"/>
            </a:br>
            <a:r>
              <a:rPr lang="uk-UA" sz="2000" b="1" i="1" dirty="0" smtClean="0"/>
              <a:t>знайомою  іду.</a:t>
            </a:r>
            <a:br>
              <a:rPr lang="uk-UA" sz="2000" b="1" i="1" dirty="0" smtClean="0"/>
            </a:br>
            <a:r>
              <a:rPr lang="uk-UA" sz="2000" b="1" i="1" dirty="0" smtClean="0"/>
              <a:t>Ну, що, садок, іще зробить для тебе</a:t>
            </a:r>
            <a:r>
              <a:rPr lang="en-US" sz="2000" b="1" i="1" dirty="0" smtClean="0"/>
              <a:t>?</a:t>
            </a:r>
            <a:br>
              <a:rPr lang="en-US" sz="2000" b="1" i="1" dirty="0" smtClean="0"/>
            </a:br>
            <a:r>
              <a:rPr lang="uk-UA" sz="2000" b="1" i="1" dirty="0" smtClean="0"/>
              <a:t>Сюди своїх онуків  приведу.        (К.Пасічна)</a:t>
            </a:r>
            <a:br>
              <a:rPr lang="uk-UA" sz="2000" b="1" i="1" dirty="0" smtClean="0"/>
            </a:br>
            <a:r>
              <a:rPr lang="uk-UA" sz="2000" b="1" i="1" dirty="0" smtClean="0"/>
              <a:t/>
            </a:r>
            <a:br>
              <a:rPr lang="uk-UA" sz="2000" b="1" i="1" dirty="0" smtClean="0"/>
            </a:br>
            <a:r>
              <a:rPr lang="uk-UA" sz="2000" b="1" i="1" dirty="0" err="1" smtClean="0"/>
              <a:t>Коцюк</a:t>
            </a:r>
            <a:r>
              <a:rPr lang="uk-UA" sz="2000" b="1" i="1" dirty="0" smtClean="0"/>
              <a:t> М.Г.</a:t>
            </a:r>
            <a:br>
              <a:rPr lang="uk-UA" sz="2000" b="1" i="1" dirty="0" smtClean="0"/>
            </a:br>
            <a:r>
              <a:rPr lang="uk-UA" sz="2000" b="1" i="1" dirty="0" smtClean="0"/>
              <a:t>ДНЗ</a:t>
            </a:r>
            <a:r>
              <a:rPr lang="en-US" sz="2000" b="1" i="1" dirty="0" smtClean="0"/>
              <a:t> “</a:t>
            </a:r>
            <a:r>
              <a:rPr lang="uk-UA" sz="2000" b="1" i="1" dirty="0" smtClean="0"/>
              <a:t>Сонечко</a:t>
            </a:r>
            <a:r>
              <a:rPr lang="en-US" sz="2000" b="1" i="1" dirty="0" smtClean="0"/>
              <a:t>”</a:t>
            </a:r>
            <a:r>
              <a:rPr lang="uk-UA" sz="2000" b="1" i="1" dirty="0" smtClean="0"/>
              <a:t> </a:t>
            </a:r>
            <a:r>
              <a:rPr lang="uk-UA" sz="2000" b="1" i="1" dirty="0" err="1" smtClean="0"/>
              <a:t>с.Джурин</a:t>
            </a:r>
            <a:endParaRPr lang="ru-RU" sz="2000" b="1" i="1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48" y="3571876"/>
            <a:ext cx="3857652" cy="2571768"/>
          </a:xfrm>
          <a:prstGeom prst="rect">
            <a:avLst/>
          </a:prstGeom>
        </p:spPr>
      </p:pic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857232"/>
            <a:ext cx="3126526" cy="2261017"/>
          </a:xfrm>
          <a:prstGeom prst="rect">
            <a:avLst/>
          </a:prstGeom>
        </p:spPr>
      </p:pic>
    </p:spTree>
  </p:cSld>
  <p:clrMapOvr>
    <a:masterClrMapping/>
  </p:clrMapOvr>
  <p:transition advTm="4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68" y="5643578"/>
            <a:ext cx="1643074" cy="1071570"/>
          </a:xfrm>
        </p:spPr>
        <p:txBody>
          <a:bodyPr>
            <a:noAutofit/>
          </a:bodyPr>
          <a:lstStyle/>
          <a:p>
            <a:r>
              <a:rPr lang="uk-UA" sz="1800" b="1" i="1" dirty="0" err="1" smtClean="0"/>
              <a:t>Коцюк</a:t>
            </a:r>
            <a:r>
              <a:rPr lang="uk-UA" sz="1800" b="1" i="1" dirty="0" smtClean="0"/>
              <a:t> М.Г.</a:t>
            </a:r>
            <a:br>
              <a:rPr lang="uk-UA" sz="1800" b="1" i="1" dirty="0" smtClean="0"/>
            </a:br>
            <a:r>
              <a:rPr lang="uk-UA" sz="1800" b="1" i="1" dirty="0" smtClean="0"/>
              <a:t>ДНЗ</a:t>
            </a:r>
            <a:r>
              <a:rPr lang="en-US" sz="1800" b="1" i="1" dirty="0" smtClean="0"/>
              <a:t> “</a:t>
            </a:r>
            <a:r>
              <a:rPr lang="uk-UA" sz="1800" b="1" i="1" dirty="0" smtClean="0"/>
              <a:t>Сонечко</a:t>
            </a:r>
            <a:r>
              <a:rPr lang="en-US" sz="1800" b="1" i="1" dirty="0" smtClean="0"/>
              <a:t>”</a:t>
            </a:r>
            <a:r>
              <a:rPr lang="uk-UA" sz="1800" b="1" i="1" dirty="0" smtClean="0"/>
              <a:t> </a:t>
            </a:r>
            <a:r>
              <a:rPr lang="uk-UA" sz="1800" b="1" i="1" dirty="0" err="1" smtClean="0"/>
              <a:t>с.Джурин</a:t>
            </a:r>
            <a:endParaRPr lang="ru-RU" sz="1800" dirty="0"/>
          </a:p>
        </p:txBody>
      </p:sp>
      <p:pic>
        <p:nvPicPr>
          <p:cNvPr id="13" name="Рисунок 12" descr="DSCN5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98715">
            <a:off x="137446" y="334568"/>
            <a:ext cx="2288768" cy="15066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6" name="Рисунок 15" descr="DSCN5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0"/>
            <a:ext cx="2381234" cy="171448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Рисунок 16" descr="DSCN51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95382">
            <a:off x="6643279" y="266723"/>
            <a:ext cx="2304969" cy="15537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Содержимое 18" descr="image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57356" y="1857364"/>
            <a:ext cx="5861276" cy="3910570"/>
          </a:xfrm>
          <a:ln>
            <a:solidFill>
              <a:schemeClr val="bg1"/>
            </a:solidFill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114300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Розвиваємо </a:t>
            </a:r>
            <a:r>
              <a:rPr lang="uk-UA" sz="2800" dirty="0" err="1" smtClean="0"/>
              <a:t>пам</a:t>
            </a:r>
            <a:r>
              <a:rPr lang="en-US" sz="2800" dirty="0" smtClean="0"/>
              <a:t>’</a:t>
            </a:r>
            <a:r>
              <a:rPr lang="uk-UA" sz="2800" dirty="0" smtClean="0"/>
              <a:t>ять та логічне  мислення на заняттях </a:t>
            </a:r>
            <a:r>
              <a:rPr lang="en-US" sz="2800" dirty="0" smtClean="0"/>
              <a:t>   </a:t>
            </a:r>
            <a:r>
              <a:rPr lang="uk-UA" sz="2800" dirty="0" smtClean="0"/>
              <a:t>з математики</a:t>
            </a:r>
            <a:endParaRPr lang="ru-RU" sz="28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072066" y="6072206"/>
            <a:ext cx="3316030" cy="785794"/>
          </a:xfrm>
        </p:spPr>
        <p:txBody>
          <a:bodyPr>
            <a:normAutofit fontScale="70000" lnSpcReduction="20000"/>
          </a:bodyPr>
          <a:lstStyle/>
          <a:p>
            <a:r>
              <a:rPr lang="uk-UA" sz="2800" b="1" i="1" dirty="0" err="1" smtClean="0"/>
              <a:t>Коцюк</a:t>
            </a:r>
            <a:r>
              <a:rPr lang="uk-UA" sz="2800" b="1" i="1" dirty="0" smtClean="0"/>
              <a:t> М.Г.</a:t>
            </a:r>
            <a:br>
              <a:rPr lang="uk-UA" sz="2800" b="1" i="1" dirty="0" smtClean="0"/>
            </a:br>
            <a:r>
              <a:rPr lang="uk-UA" sz="2800" b="1" i="1" dirty="0" smtClean="0"/>
              <a:t>ДНЗ</a:t>
            </a:r>
            <a:r>
              <a:rPr lang="en-US" sz="2800" b="1" i="1" dirty="0" smtClean="0"/>
              <a:t> “</a:t>
            </a:r>
            <a:r>
              <a:rPr lang="uk-UA" sz="2800" b="1" i="1" dirty="0" smtClean="0"/>
              <a:t>Сонечко</a:t>
            </a:r>
            <a:r>
              <a:rPr lang="en-US" sz="2800" b="1" i="1" dirty="0" smtClean="0"/>
              <a:t>”</a:t>
            </a:r>
            <a:r>
              <a:rPr lang="uk-UA" sz="2800" b="1" i="1" dirty="0" smtClean="0"/>
              <a:t> </a:t>
            </a:r>
            <a:r>
              <a:rPr lang="uk-UA" sz="2800" b="1" i="1" dirty="0" err="1" smtClean="0"/>
              <a:t>с.Джурин</a:t>
            </a:r>
            <a:endParaRPr lang="ru-RU" dirty="0"/>
          </a:p>
        </p:txBody>
      </p:sp>
      <p:pic>
        <p:nvPicPr>
          <p:cNvPr id="6" name="Содержимое 5" descr="DSCN517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23808" y="2662218"/>
            <a:ext cx="4038600" cy="3714776"/>
          </a:xfrm>
        </p:spPr>
      </p:pic>
      <p:pic>
        <p:nvPicPr>
          <p:cNvPr id="5" name="Содержимое 4" descr="DSCN5173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5322598" y="2392650"/>
            <a:ext cx="3742332" cy="3386140"/>
          </a:xfrm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ransition advTm="20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04088"/>
            <a:ext cx="7286676" cy="129615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Заняття з розвитку  </a:t>
            </a:r>
            <a:r>
              <a:rPr lang="uk-UA" sz="3200" dirty="0" err="1" smtClean="0"/>
              <a:t>пам</a:t>
            </a:r>
            <a:r>
              <a:rPr lang="en-US" sz="3200" dirty="0" smtClean="0"/>
              <a:t>’</a:t>
            </a:r>
            <a:r>
              <a:rPr lang="uk-UA" sz="3200" dirty="0" smtClean="0"/>
              <a:t>яті та логічного мислення для старших дошкільників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ctr"/>
            <a:r>
              <a:rPr lang="uk-UA" sz="4000" b="1" i="1" dirty="0" smtClean="0"/>
              <a:t>Тема</a:t>
            </a:r>
            <a:r>
              <a:rPr lang="en-US" sz="4000" b="1" i="1" dirty="0" smtClean="0"/>
              <a:t>:</a:t>
            </a:r>
            <a:r>
              <a:rPr lang="uk-UA" sz="4000" b="1" i="1" dirty="0" smtClean="0"/>
              <a:t> В гості до звірят з лісової школи</a:t>
            </a:r>
          </a:p>
          <a:p>
            <a:pPr>
              <a:buNone/>
            </a:pPr>
            <a:endParaRPr lang="uk-UA" dirty="0" smtClean="0"/>
          </a:p>
          <a:p>
            <a:pPr algn="r">
              <a:buNone/>
            </a:pPr>
            <a:r>
              <a:rPr lang="uk-UA" sz="2000" b="1" dirty="0" smtClean="0"/>
              <a:t>                                                   Підготувала</a:t>
            </a:r>
            <a:r>
              <a:rPr lang="en-US" sz="2000" b="1" dirty="0" smtClean="0"/>
              <a:t>:</a:t>
            </a:r>
            <a:r>
              <a:rPr lang="uk-UA" sz="2000" b="1" dirty="0" smtClean="0"/>
              <a:t> вихователь ДНЗ</a:t>
            </a:r>
            <a:r>
              <a:rPr lang="en-US" sz="2000" b="1" dirty="0" smtClean="0"/>
              <a:t>“</a:t>
            </a:r>
            <a:r>
              <a:rPr lang="uk-UA" sz="2000" b="1" dirty="0" smtClean="0"/>
              <a:t>Сонечко</a:t>
            </a:r>
            <a:r>
              <a:rPr lang="en-US" sz="2000" b="1" dirty="0" smtClean="0"/>
              <a:t>”</a:t>
            </a:r>
            <a:r>
              <a:rPr lang="uk-UA" sz="2000" b="1" dirty="0" smtClean="0"/>
              <a:t>                                                     </a:t>
            </a:r>
            <a:r>
              <a:rPr lang="uk-UA" sz="2000" b="1" dirty="0" err="1" smtClean="0"/>
              <a:t>с.Джурин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Чортківський</a:t>
            </a:r>
            <a:r>
              <a:rPr lang="uk-UA" sz="2000" b="1" dirty="0" smtClean="0"/>
              <a:t> р</a:t>
            </a:r>
            <a:r>
              <a:rPr lang="en-US" sz="2000" b="1" dirty="0" smtClean="0"/>
              <a:t>-</a:t>
            </a:r>
            <a:r>
              <a:rPr lang="uk-UA" sz="2000" b="1" dirty="0" smtClean="0"/>
              <a:t>н Тернопільська обл</a:t>
            </a:r>
            <a:r>
              <a:rPr lang="uk-UA" sz="1600" b="1" dirty="0" smtClean="0"/>
              <a:t>.</a:t>
            </a:r>
          </a:p>
          <a:p>
            <a:pPr algn="r">
              <a:buNone/>
            </a:pPr>
            <a:r>
              <a:rPr lang="uk-UA" sz="2400" b="1" dirty="0" err="1" smtClean="0"/>
              <a:t>Коцюк</a:t>
            </a:r>
            <a:r>
              <a:rPr lang="uk-UA" sz="2400" b="1" dirty="0" smtClean="0"/>
              <a:t> М.Г.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20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4" y="357166"/>
            <a:ext cx="3786214" cy="2643206"/>
          </a:xfrm>
          <a:noFill/>
        </p:spPr>
        <p:txBody>
          <a:bodyPr>
            <a:noAutofit/>
          </a:bodyPr>
          <a:lstStyle/>
          <a:p>
            <a:pPr algn="ctr"/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автобус</a:t>
            </a:r>
            <a:b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швидко сіли, радіє</a:t>
            </a:r>
            <a:b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кожен з нас. У подорож до лісу нам вирушати час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3400" y="5429264"/>
            <a:ext cx="2538402" cy="1428736"/>
          </a:xfrm>
        </p:spPr>
        <p:txBody>
          <a:bodyPr>
            <a:normAutofit/>
          </a:bodyPr>
          <a:lstStyle/>
          <a:p>
            <a:pPr algn="l"/>
            <a:r>
              <a:rPr lang="uk-UA" sz="2400" b="1" i="1" dirty="0" err="1" smtClean="0"/>
              <a:t>Коцюк</a:t>
            </a:r>
            <a:r>
              <a:rPr lang="uk-UA" sz="2400" b="1" i="1" dirty="0" smtClean="0"/>
              <a:t> М.Г.</a:t>
            </a:r>
            <a:br>
              <a:rPr lang="uk-UA" sz="2400" b="1" i="1" dirty="0" smtClean="0"/>
            </a:br>
            <a:r>
              <a:rPr lang="uk-UA" sz="2400" b="1" i="1" dirty="0" smtClean="0"/>
              <a:t>ДНЗ</a:t>
            </a:r>
            <a:r>
              <a:rPr lang="en-US" sz="2400" b="1" i="1" dirty="0" smtClean="0"/>
              <a:t> “</a:t>
            </a:r>
            <a:r>
              <a:rPr lang="uk-UA" sz="2400" b="1" i="1" dirty="0" smtClean="0"/>
              <a:t>Сонечко</a:t>
            </a:r>
            <a:r>
              <a:rPr lang="en-US" sz="2400" b="1" i="1" dirty="0" smtClean="0"/>
              <a:t>”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с.Джурин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DSCN5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428976"/>
            <a:ext cx="5929322" cy="3429024"/>
          </a:xfrm>
          <a:prstGeom prst="rect">
            <a:avLst/>
          </a:prstGeom>
        </p:spPr>
      </p:pic>
      <p:pic>
        <p:nvPicPr>
          <p:cNvPr id="9" name="Рисунок 8" descr="P10106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0"/>
            <a:ext cx="4857752" cy="3857628"/>
          </a:xfrm>
          <a:prstGeom prst="rect">
            <a:avLst/>
          </a:prstGeom>
        </p:spPr>
      </p:pic>
    </p:spTree>
  </p:cSld>
  <p:clrMapOvr>
    <a:masterClrMapping/>
  </p:clrMapOvr>
  <p:transition advTm="10000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357166"/>
            <a:ext cx="2686040" cy="50720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Рятуйтеся, бджілки перед вами…</a:t>
            </a:r>
            <a:br>
              <a:rPr lang="uk-UA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uk-UA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Рухлива гра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uk-UA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Лісові бджілки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”)</a:t>
            </a:r>
            <a:r>
              <a:rPr lang="uk-UA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Коцюк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М.Г.</a:t>
            </a:r>
            <a:b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ДНЗ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Сонечко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с.Джурин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700" dirty="0"/>
          </a:p>
        </p:txBody>
      </p:sp>
      <p:pic>
        <p:nvPicPr>
          <p:cNvPr id="8" name="Содержимое 7" descr="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5781631" cy="5715040"/>
          </a:xfrm>
        </p:spPr>
      </p:pic>
    </p:spTree>
  </p:cSld>
  <p:clrMapOvr>
    <a:masterClrMapping/>
  </p:clrMapOvr>
  <p:transition advTm="10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428604"/>
            <a:ext cx="4400552" cy="2071702"/>
          </a:xfrm>
        </p:spPr>
        <p:txBody>
          <a:bodyPr>
            <a:noAutofit/>
          </a:bodyPr>
          <a:lstStyle/>
          <a:p>
            <a:pPr algn="ctr"/>
            <a:r>
              <a:rPr lang="uk-UA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А щоб не порушувати розпорядку, команди, шикуйтесь, мов на зарядку. З девізами й назвами  не зволікайте, свої команди хутчіш представляйте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.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3636" y="5572140"/>
            <a:ext cx="2543164" cy="1000132"/>
          </a:xfrm>
        </p:spPr>
        <p:txBody>
          <a:bodyPr>
            <a:normAutofit fontScale="62500" lnSpcReduction="20000"/>
          </a:bodyPr>
          <a:lstStyle/>
          <a:p>
            <a:r>
              <a:rPr lang="uk-UA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Коцюк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М.Г.</a:t>
            </a:r>
            <a:b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ДНЗ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Сонечко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с.Джурин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6" name="Рисунок 5" descr="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1" y="2285992"/>
            <a:ext cx="5334005" cy="4572008"/>
          </a:xfrm>
          <a:prstGeom prst="rect">
            <a:avLst/>
          </a:prstGeom>
        </p:spPr>
      </p:pic>
      <p:pic>
        <p:nvPicPr>
          <p:cNvPr id="7" name="Классическая Музыка В Современной Обработке - Мелодия Для Души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429256" y="619603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7743250" cy="8927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Перша зупинка </a:t>
            </a: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uk-UA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Логічна розминка</a:t>
            </a: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2471726" cy="1000132"/>
          </a:xfrm>
        </p:spPr>
        <p:txBody>
          <a:bodyPr>
            <a:normAutofit fontScale="62500" lnSpcReduction="20000"/>
          </a:bodyPr>
          <a:lstStyle/>
          <a:p>
            <a:r>
              <a:rPr lang="uk-UA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Коцюк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М.Г.</a:t>
            </a:r>
            <a:b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ДНЗ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Сонечко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с.Джурин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6" name="Рисунок 5" descr="j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6986" y="1643050"/>
            <a:ext cx="6477013" cy="5214950"/>
          </a:xfrm>
          <a:prstGeom prst="rect">
            <a:avLst/>
          </a:prstGeom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620</TotalTime>
  <Words>222</Words>
  <Application>Microsoft Office PowerPoint</Application>
  <PresentationFormat>Экран (4:3)</PresentationFormat>
  <Paragraphs>59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</vt:lpstr>
      <vt:lpstr>                                                                                                                                                                                                                             Мій дитсадок для мене другий дім, до нього я щоднини поспішаю і, може, ззовні не найкращий він, та успіх не фасадом визначають. У нас з садочком найприємніші турботи - в дитячі душі  сіяти добро, і  щиросердно, ніжно їх  любити, так, щоб від серця і до серця  йшло тепло. Спасибі  долі і землі, і  небу, що стежкою   знайомою  іду. Ну, що, садок, іще зробить для тебе? Сюди своїх онуків  приведу.        (К.Пасічна)  Коцюк М.Г. ДНЗ “Сонечко” с.Джурин</vt:lpstr>
      <vt:lpstr>Коцюк М.Г. ДНЗ “Сонечко” с.Джурин</vt:lpstr>
      <vt:lpstr>Розвиваємо пам’ять та логічне  мислення на заняттях    з математики</vt:lpstr>
      <vt:lpstr>Заняття з розвитку  пам’яті та логічного мислення для старших дошкільників</vt:lpstr>
      <vt:lpstr>В автобус швидко сіли, радіє  кожен з нас. У подорож до лісу нам вирушати час.</vt:lpstr>
      <vt:lpstr>Рятуйтеся, бджілки перед вами…   (Рухлива гра “Лісові бджілки”)   Коцюк М.Г. ДНЗ “Сонечко” с.Джурин </vt:lpstr>
      <vt:lpstr>А щоб не порушувати розпорядку, команди, шикуйтесь, мов на зарядку. З девізами й назвами  не зволікайте, свої команди хутчіш представляйте.</vt:lpstr>
      <vt:lpstr>Перша зупинка “Логічна розминка”</vt:lpstr>
      <vt:lpstr>Друга зупинка “Весела цифринка”</vt:lpstr>
      <vt:lpstr>                      Завдання третє  конкурс не простий-наших капітанів справжній двобій…</vt:lpstr>
      <vt:lpstr>       Діти, не відставайте,  колобків наздоганяйте…    </vt:lpstr>
      <vt:lpstr>Зупинка веселих та логічних задачок</vt:lpstr>
      <vt:lpstr>М’ячик отримай, слово додай, про величину і простір не забувай ( Гра з м’ячем)</vt:lpstr>
      <vt:lpstr>Журі врахувало ваші старання, ви гарно пройшли через всі випробування…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65</cp:revision>
  <dcterms:created xsi:type="dcterms:W3CDTF">2014-10-24T18:24:38Z</dcterms:created>
  <dcterms:modified xsi:type="dcterms:W3CDTF">2014-10-28T09:30:35Z</dcterms:modified>
</cp:coreProperties>
</file>