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860" y="-1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19DDC-1892-419C-9092-3492EF0BDD18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DB1D9-90E4-4596-8967-F347D1EF44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476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B1D9-90E4-4596-8967-F347D1EF4446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357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6C25-E449-45CA-AFB5-55CDC9FB3981}" type="datetime1">
              <a:rPr lang="uk-UA" smtClean="0"/>
              <a:t>23.12.2014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Новак Людмила Володимирівна, Великохутірська ЗОШ І-ІІІ ст.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FC95-208E-48D2-B665-4C7EBFE725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460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E75B-7233-4D51-AF33-BE1DA6F567D5}" type="datetime1">
              <a:rPr lang="uk-UA" smtClean="0"/>
              <a:t>23.12.2014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Новак Людмила Володимирівна, Великохутірська ЗОШ І-ІІІ ст.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FC95-208E-48D2-B665-4C7EBFE725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49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11E-55C5-4BD1-96CC-492D5F8671EC}" type="datetime1">
              <a:rPr lang="uk-UA" smtClean="0"/>
              <a:t>23.12.2014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Новак Людмила Володимирівна, Великохутірська ЗОШ І-ІІІ ст.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FC95-208E-48D2-B665-4C7EBFE725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378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D8E4-345C-4617-8BE8-67246F44FEB5}" type="datetime1">
              <a:rPr lang="uk-UA" smtClean="0"/>
              <a:t>23.12.2014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Новак Людмила Володимирівна, Великохутірська ЗОШ І-ІІІ ст.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FC95-208E-48D2-B665-4C7EBFE725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81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F625-1944-4902-9E8F-AA3CADFDE185}" type="datetime1">
              <a:rPr lang="uk-UA" smtClean="0"/>
              <a:t>23.12.2014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Новак Людмила Володимирівна, Великохутірська ЗОШ І-ІІІ ст.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FC95-208E-48D2-B665-4C7EBFE725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797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FB76-0528-40AB-9144-38A1ECC5BD05}" type="datetime1">
              <a:rPr lang="uk-UA" smtClean="0"/>
              <a:t>23.12.2014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Новак Людмила Володимирівна, Великохутірська ЗОШ І-ІІІ ст.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FC95-208E-48D2-B665-4C7EBFE725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66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1238-82B1-4DA0-A54E-03CDC6BF5B0B}" type="datetime1">
              <a:rPr lang="uk-UA" smtClean="0"/>
              <a:t>23.12.2014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Новак Людмила Володимирівна, Великохутірська ЗОШ І-ІІІ ст.</a:t>
            </a: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FC95-208E-48D2-B665-4C7EBFE725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531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5E17-71F1-4ECC-96B0-2FF6CBDF5A9A}" type="datetime1">
              <a:rPr lang="uk-UA" smtClean="0"/>
              <a:t>23.12.2014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Новак Людмила Володимирівна, Великохутірська ЗОШ І-ІІІ ст.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FC95-208E-48D2-B665-4C7EBFE725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215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8754-E034-4D25-878A-F20BC3EDD4E8}" type="datetime1">
              <a:rPr lang="uk-UA" smtClean="0"/>
              <a:t>23.12.2014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Новак Людмила Володимирівна, Великохутірська ЗОШ І-ІІІ ст.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FC95-208E-48D2-B665-4C7EBFE725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79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4756-0BC4-4F84-B77F-AC3F775EF2EF}" type="datetime1">
              <a:rPr lang="uk-UA" smtClean="0"/>
              <a:t>23.12.2014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Новак Людмила Володимирівна, Великохутірська ЗОШ І-ІІІ ст.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FC95-208E-48D2-B665-4C7EBFE725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87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9C71-3432-42D8-B79C-B435B731462B}" type="datetime1">
              <a:rPr lang="uk-UA" smtClean="0"/>
              <a:t>23.12.2014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Новак Людмила Володимирівна, Великохутірська ЗОШ І-ІІІ ст.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FC95-208E-48D2-B665-4C7EBFE725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88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3B63-CD81-4A9D-ACB2-D3F41D6BCDEB}" type="datetime1">
              <a:rPr lang="uk-UA" smtClean="0"/>
              <a:t>23.12.2014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Новак Людмила Володимирівна, Великохутірська ЗОШ І-ІІІ ст.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8FC95-208E-48D2-B665-4C7EBFE725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18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55926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Лічба предметів</a:t>
            </a:r>
            <a:r>
              <a:rPr lang="uk-UA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uk-UA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Порівняння предметів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dirty="0" err="1" smtClean="0">
                <a:solidFill>
                  <a:srgbClr val="FF0000"/>
                </a:solidFill>
              </a:rPr>
              <a:t>Новак</a:t>
            </a:r>
            <a:r>
              <a:rPr lang="ru-RU" sz="1400" dirty="0" smtClean="0">
                <a:solidFill>
                  <a:srgbClr val="FF0000"/>
                </a:solidFill>
              </a:rPr>
              <a:t> Людмила </a:t>
            </a:r>
            <a:r>
              <a:rPr lang="ru-RU" sz="1400" dirty="0" err="1" smtClean="0">
                <a:solidFill>
                  <a:srgbClr val="FF0000"/>
                </a:solidFill>
              </a:rPr>
              <a:t>Володимирівна</a:t>
            </a:r>
            <a:r>
              <a:rPr lang="ru-RU" sz="1400" dirty="0" smtClean="0">
                <a:solidFill>
                  <a:srgbClr val="FF0000"/>
                </a:solidFill>
              </a:rPr>
              <a:t>, </a:t>
            </a:r>
            <a:r>
              <a:rPr lang="ru-RU" sz="1400" dirty="0" err="1" smtClean="0">
                <a:solidFill>
                  <a:srgbClr val="FF0000"/>
                </a:solidFill>
              </a:rPr>
              <a:t>Великохутірська</a:t>
            </a:r>
            <a:r>
              <a:rPr lang="ru-RU" sz="1400" dirty="0" smtClean="0">
                <a:solidFill>
                  <a:srgbClr val="FF0000"/>
                </a:solidFill>
              </a:rPr>
              <a:t> ЗОШ І-ІІІ ст.</a:t>
            </a:r>
            <a:endParaRPr lang="uk-UA" sz="1400" dirty="0">
              <a:solidFill>
                <a:srgbClr val="FF0000"/>
              </a:solidFill>
            </a:endParaRPr>
          </a:p>
        </p:txBody>
      </p:sp>
      <p:pic>
        <p:nvPicPr>
          <p:cNvPr id="2" name="holly_dolly_-_dolly_song_video_edit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4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dirty="0" err="1" smtClean="0">
                <a:solidFill>
                  <a:srgbClr val="FF0000"/>
                </a:solidFill>
              </a:rPr>
              <a:t>Новак</a:t>
            </a:r>
            <a:r>
              <a:rPr lang="ru-RU" sz="1400" dirty="0" smtClean="0">
                <a:solidFill>
                  <a:srgbClr val="FF0000"/>
                </a:solidFill>
              </a:rPr>
              <a:t> Людмила </a:t>
            </a:r>
            <a:r>
              <a:rPr lang="ru-RU" sz="1400" dirty="0" err="1" smtClean="0">
                <a:solidFill>
                  <a:srgbClr val="FF0000"/>
                </a:solidFill>
              </a:rPr>
              <a:t>Володимирівна</a:t>
            </a:r>
            <a:r>
              <a:rPr lang="ru-RU" sz="1400" dirty="0" smtClean="0">
                <a:solidFill>
                  <a:srgbClr val="FF0000"/>
                </a:solidFill>
              </a:rPr>
              <a:t>, </a:t>
            </a:r>
            <a:r>
              <a:rPr lang="ru-RU" sz="1400" dirty="0" err="1" smtClean="0">
                <a:solidFill>
                  <a:srgbClr val="FF0000"/>
                </a:solidFill>
              </a:rPr>
              <a:t>Великохутірська</a:t>
            </a:r>
            <a:r>
              <a:rPr lang="ru-RU" sz="1400" dirty="0" smtClean="0">
                <a:solidFill>
                  <a:srgbClr val="FF0000"/>
                </a:solidFill>
              </a:rPr>
              <a:t> ЗОШ І-ІІІ ст.</a:t>
            </a:r>
            <a:endParaRPr lang="uk-UA" sz="1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2697500" cy="2780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07" y="3645024"/>
            <a:ext cx="1476790" cy="14767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10615"/>
            <a:ext cx="1362075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18042"/>
            <a:ext cx="1381125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clrChange>
              <a:clrFrom>
                <a:srgbClr val="E6E7DF"/>
              </a:clrFrom>
              <a:clrTo>
                <a:srgbClr val="E6E7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457017"/>
            <a:ext cx="1104900" cy="1428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260648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В лісі їжачок гуляє</a:t>
            </a:r>
          </a:p>
          <a:p>
            <a:r>
              <a:rPr lang="uk-UA" sz="3200" dirty="0" smtClean="0"/>
              <a:t>Та грибочки все збирає.</a:t>
            </a:r>
          </a:p>
          <a:p>
            <a:r>
              <a:rPr lang="uk-UA" sz="3200" dirty="0" smtClean="0"/>
              <a:t>Скільки грибів назбирав їжачок?</a:t>
            </a:r>
          </a:p>
          <a:p>
            <a:r>
              <a:rPr lang="uk-UA" sz="3200" dirty="0" smtClean="0"/>
              <a:t>Гриб називай, число вимовляй.</a:t>
            </a:r>
          </a:p>
          <a:p>
            <a:r>
              <a:rPr lang="uk-UA" sz="3200" dirty="0" smtClean="0"/>
              <a:t>       Чи всі гриби можна покласти  до кошика?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78113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5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5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5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Новак Людмила Володимирівна, Великохутірська ЗОШ І-ІІІ ст.</a:t>
            </a:r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332656"/>
            <a:ext cx="5555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Полічи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предмети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1514475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89040"/>
            <a:ext cx="1514475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27" y="1556792"/>
            <a:ext cx="1514475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88840"/>
            <a:ext cx="1514475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40954"/>
            <a:ext cx="1514475" cy="1428750"/>
          </a:xfrm>
          <a:prstGeom prst="rect">
            <a:avLst/>
          </a:prstGeom>
        </p:spPr>
      </p:pic>
      <p:sp>
        <p:nvSpPr>
          <p:cNvPr id="9" name="Пятно 2 8"/>
          <p:cNvSpPr/>
          <p:nvPr/>
        </p:nvSpPr>
        <p:spPr>
          <a:xfrm>
            <a:off x="1547664" y="3645024"/>
            <a:ext cx="4069606" cy="2448272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88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6555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Новак Людмила Володимирівна, Великохутірська ЗОШ І-ІІІ ст.</a:t>
            </a:r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Катруся до свята вінок готувала.</a:t>
            </a:r>
          </a:p>
          <a:p>
            <a:r>
              <a:rPr lang="uk-UA" sz="2400" dirty="0" smtClean="0"/>
              <a:t>До нього кольорові стрічки вплітала.</a:t>
            </a:r>
          </a:p>
          <a:p>
            <a:r>
              <a:rPr lang="uk-UA" sz="2400" dirty="0" smtClean="0"/>
              <a:t>Скільки яскравих стрічок</a:t>
            </a:r>
          </a:p>
          <a:p>
            <a:r>
              <a:rPr lang="uk-UA" sz="2400" dirty="0" smtClean="0"/>
              <a:t>Катруся вплела у вінок? 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3194741" cy="2398960"/>
          </a:xfrm>
          <a:prstGeom prst="rect">
            <a:avLst/>
          </a:prstGeom>
        </p:spPr>
      </p:pic>
      <p:sp>
        <p:nvSpPr>
          <p:cNvPr id="6" name="Волна 5"/>
          <p:cNvSpPr/>
          <p:nvPr/>
        </p:nvSpPr>
        <p:spPr>
          <a:xfrm rot="5981002">
            <a:off x="-161306" y="2351699"/>
            <a:ext cx="1456272" cy="279119"/>
          </a:xfrm>
          <a:prstGeom prst="wav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Волна 6"/>
          <p:cNvSpPr/>
          <p:nvPr/>
        </p:nvSpPr>
        <p:spPr>
          <a:xfrm rot="5400000">
            <a:off x="276812" y="3230943"/>
            <a:ext cx="2709283" cy="279119"/>
          </a:xfrm>
          <a:prstGeom prst="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Волна 7"/>
          <p:cNvSpPr/>
          <p:nvPr/>
        </p:nvSpPr>
        <p:spPr>
          <a:xfrm rot="5981002">
            <a:off x="-975906" y="3361299"/>
            <a:ext cx="3280169" cy="279119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Волна 8"/>
          <p:cNvSpPr/>
          <p:nvPr/>
        </p:nvSpPr>
        <p:spPr>
          <a:xfrm rot="5981002">
            <a:off x="-633696" y="3481823"/>
            <a:ext cx="3280169" cy="279119"/>
          </a:xfrm>
          <a:prstGeom prst="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Волна 9"/>
          <p:cNvSpPr/>
          <p:nvPr/>
        </p:nvSpPr>
        <p:spPr>
          <a:xfrm rot="5648789">
            <a:off x="208533" y="3022789"/>
            <a:ext cx="2278757" cy="279119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Волна 10"/>
          <p:cNvSpPr/>
          <p:nvPr/>
        </p:nvSpPr>
        <p:spPr>
          <a:xfrm rot="4807762">
            <a:off x="693623" y="3185943"/>
            <a:ext cx="2651704" cy="279119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ятно 2 11"/>
          <p:cNvSpPr/>
          <p:nvPr/>
        </p:nvSpPr>
        <p:spPr>
          <a:xfrm>
            <a:off x="2618357" y="1860667"/>
            <a:ext cx="2232248" cy="1626030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9832" y="378904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Але дівчинка була неуважною і причепила стрічки різної довжини.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0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>
        <p14:reveal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Новак Людмила Володимирівна, Великохутірська ЗОШ І-ІІІ ст.</a:t>
            </a:r>
            <a:endParaRPr lang="uk-UA"/>
          </a:p>
        </p:txBody>
      </p:sp>
      <p:sp>
        <p:nvSpPr>
          <p:cNvPr id="3" name="Волна 2"/>
          <p:cNvSpPr/>
          <p:nvPr/>
        </p:nvSpPr>
        <p:spPr>
          <a:xfrm rot="10800000">
            <a:off x="1500885" y="476671"/>
            <a:ext cx="2396410" cy="592501"/>
          </a:xfrm>
          <a:prstGeom prst="wave">
            <a:avLst/>
          </a:prstGeom>
          <a:gradFill>
            <a:gsLst>
              <a:gs pos="0">
                <a:srgbClr val="FFFF00"/>
              </a:gs>
              <a:gs pos="80000">
                <a:srgbClr val="FFFF00"/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Волна 3"/>
          <p:cNvSpPr/>
          <p:nvPr/>
        </p:nvSpPr>
        <p:spPr>
          <a:xfrm rot="10800000">
            <a:off x="1411428" y="2107567"/>
            <a:ext cx="5397775" cy="592501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Волна 4"/>
          <p:cNvSpPr/>
          <p:nvPr/>
        </p:nvSpPr>
        <p:spPr>
          <a:xfrm rot="10965040">
            <a:off x="1423485" y="1360831"/>
            <a:ext cx="3749873" cy="592501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755576" y="2996952"/>
            <a:ext cx="289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Скільки всього смужок?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2537774" y="3837236"/>
            <a:ext cx="35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Чим вони відрізняються?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797814" y="47251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Яка стрічна найдовша?</a:t>
            </a:r>
            <a:endParaRPr lang="uk-UA" dirty="0"/>
          </a:p>
        </p:txBody>
      </p:sp>
      <p:sp>
        <p:nvSpPr>
          <p:cNvPr id="9" name="Пятно 2 8"/>
          <p:cNvSpPr/>
          <p:nvPr/>
        </p:nvSpPr>
        <p:spPr>
          <a:xfrm>
            <a:off x="3606126" y="2780928"/>
            <a:ext cx="1181898" cy="792088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3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5099686" y="3176972"/>
            <a:ext cx="3419033" cy="1526613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FF0000"/>
                </a:solidFill>
              </a:rPr>
              <a:t>Довжиною і кольором</a:t>
            </a:r>
            <a:endParaRPr lang="uk-UA" sz="2000" dirty="0">
              <a:solidFill>
                <a:srgbClr val="FF0000"/>
              </a:solidFill>
            </a:endParaRPr>
          </a:p>
        </p:txBody>
      </p:sp>
      <p:sp>
        <p:nvSpPr>
          <p:cNvPr id="11" name="Пятно 2 10"/>
          <p:cNvSpPr/>
          <p:nvPr/>
        </p:nvSpPr>
        <p:spPr>
          <a:xfrm>
            <a:off x="3281830" y="4329100"/>
            <a:ext cx="2442297" cy="1260140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Синя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2949" y="5579215"/>
            <a:ext cx="70000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Що</a:t>
            </a:r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можна</a:t>
            </a:r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сказати</a:t>
            </a:r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про </a:t>
            </a:r>
            <a:r>
              <a:rPr lang="ru-RU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жовту</a:t>
            </a:r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стрічку</a:t>
            </a:r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ятно 2 12"/>
          <p:cNvSpPr/>
          <p:nvPr/>
        </p:nvSpPr>
        <p:spPr>
          <a:xfrm>
            <a:off x="4860032" y="4413730"/>
            <a:ext cx="4119341" cy="2448272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Вона найкоротша</a:t>
            </a:r>
            <a:endParaRPr lang="uk-U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8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>
        <p14:reveal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Новак Людмила Володимирівна, Великохутірська ЗОШ І-ІІІ ст.</a:t>
            </a:r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76" y="2564904"/>
            <a:ext cx="3853687" cy="27861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38477" y="836712"/>
            <a:ext cx="5600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Фізкультхвилинка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91587"/>
            <a:ext cx="2872304" cy="29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>
        <p14:reveal/>
      </p:transition>
    </mc:Choice>
    <mc:Fallback xmlns="">
      <p:transition spd="slow" advClick="0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Новак Людмила Володимирівна, Великохутірська ЗОШ І-ІІІ ст.</a:t>
            </a:r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" y="610755"/>
            <a:ext cx="1905000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02937"/>
            <a:ext cx="1905000" cy="190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" y="2972955"/>
            <a:ext cx="190500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70646"/>
            <a:ext cx="1905000" cy="190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72955"/>
            <a:ext cx="1905000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0647"/>
            <a:ext cx="1905000" cy="1905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67955"/>
            <a:ext cx="1905000" cy="1905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0755"/>
            <a:ext cx="1905000" cy="1905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54965" y="5013176"/>
            <a:ext cx="4234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Полічи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рибок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60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Новак Людмила Володимирівна, Великохутірська ЗОШ І-ІІІ ст.</a:t>
            </a:r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" t="7948" r="4702" b="13931"/>
          <a:stretch/>
        </p:blipFill>
        <p:spPr>
          <a:xfrm>
            <a:off x="179513" y="116633"/>
            <a:ext cx="3024335" cy="19968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9912" y="336835"/>
            <a:ext cx="5128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Робота в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зошиті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0961" y="1245787"/>
            <a:ext cx="53921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Напиши рядок цифр.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204864"/>
            <a:ext cx="7717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Скільки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сонечок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небі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1" y="2996953"/>
            <a:ext cx="1296144" cy="12961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94305" y="4313255"/>
            <a:ext cx="6632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Скільки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очей у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дітей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66" y="5085184"/>
            <a:ext cx="1301079" cy="13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>
        <p14:reveal/>
      </p:transition>
    </mc:Choice>
    <mc:Fallback xmlns="">
      <p:transition spd="slow" advClick="0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Новак Людмила Володимирівна, Великохутірська ЗОШ І-ІІІ ст.</a:t>
            </a:r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5" r="8236"/>
          <a:stretch/>
        </p:blipFill>
        <p:spPr>
          <a:xfrm>
            <a:off x="7395098" y="1897074"/>
            <a:ext cx="1385454" cy="1728192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89323" y="1897074"/>
            <a:ext cx="7205775" cy="1738071"/>
            <a:chOff x="189323" y="1897074"/>
            <a:chExt cx="7205775" cy="173807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50" y="1897074"/>
              <a:ext cx="1728192" cy="1728192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4" r="8364"/>
            <a:stretch/>
          </p:blipFill>
          <p:spPr>
            <a:xfrm>
              <a:off x="3203848" y="1906953"/>
              <a:ext cx="1394691" cy="1728192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r="7986"/>
            <a:stretch/>
          </p:blipFill>
          <p:spPr>
            <a:xfrm>
              <a:off x="4596478" y="1906953"/>
              <a:ext cx="1413165" cy="1728192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7" r="8786"/>
            <a:stretch/>
          </p:blipFill>
          <p:spPr>
            <a:xfrm>
              <a:off x="6009643" y="1906953"/>
              <a:ext cx="1385455" cy="1728192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844"/>
            <a:stretch/>
          </p:blipFill>
          <p:spPr>
            <a:xfrm>
              <a:off x="189323" y="2206395"/>
              <a:ext cx="1444205" cy="142875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53981" y="4327215"/>
            <a:ext cx="7250532" cy="1768980"/>
            <a:chOff x="153981" y="4327215"/>
            <a:chExt cx="7250532" cy="176898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865" y="4327215"/>
              <a:ext cx="1728192" cy="172819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4" r="8364"/>
            <a:stretch/>
          </p:blipFill>
          <p:spPr>
            <a:xfrm>
              <a:off x="3213263" y="4337094"/>
              <a:ext cx="1394691" cy="172819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r="7986"/>
            <a:stretch/>
          </p:blipFill>
          <p:spPr>
            <a:xfrm>
              <a:off x="4605893" y="4337094"/>
              <a:ext cx="1413165" cy="172819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7" r="8786"/>
            <a:stretch/>
          </p:blipFill>
          <p:spPr>
            <a:xfrm>
              <a:off x="6019058" y="4337094"/>
              <a:ext cx="1385455" cy="1728192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844"/>
            <a:stretch/>
          </p:blipFill>
          <p:spPr>
            <a:xfrm>
              <a:off x="153981" y="4667445"/>
              <a:ext cx="1444205" cy="1428750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3255391" y="39101"/>
            <a:ext cx="26332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Підсумок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уроку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562321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 smtClean="0"/>
              <a:t>Скільки вагонів має перший потяг?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Скільки вагонів має другий потяг?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Який потяг довший? Який – коротший?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Що треба зробити, щоб потяги стали однакової довжини?</a:t>
            </a:r>
          </a:p>
          <a:p>
            <a:pPr marL="285750" indent="-285750">
              <a:buFontTx/>
              <a:buChar char="-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65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>
        <p14:reveal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-7.40741E-7 L -1.04062 -7.40741E-7 " pathEditMode="relative" rAng="0" ptsTypes="AA">
                                      <p:cBhvr>
                                        <p:cTn id="10" dur="4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3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44444E-6 -3.7037E-6 L -1.03142 -3.7037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230</Words>
  <Application>Microsoft Office PowerPoint</Application>
  <PresentationFormat>Экран (4:3)</PresentationFormat>
  <Paragraphs>44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</dc:creator>
  <cp:lastModifiedBy>Руслан</cp:lastModifiedBy>
  <cp:revision>15</cp:revision>
  <dcterms:created xsi:type="dcterms:W3CDTF">2014-12-23T17:12:05Z</dcterms:created>
  <dcterms:modified xsi:type="dcterms:W3CDTF">2014-12-23T19:41:37Z</dcterms:modified>
</cp:coreProperties>
</file>