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58" r:id="rId4"/>
    <p:sldId id="273" r:id="rId5"/>
    <p:sldId id="272" r:id="rId6"/>
    <p:sldId id="259" r:id="rId7"/>
    <p:sldId id="260" r:id="rId8"/>
    <p:sldId id="261" r:id="rId9"/>
    <p:sldId id="262" r:id="rId10"/>
    <p:sldId id="263" r:id="rId11"/>
    <p:sldId id="283" r:id="rId12"/>
    <p:sldId id="277" r:id="rId13"/>
    <p:sldId id="278" r:id="rId14"/>
    <p:sldId id="284" r:id="rId15"/>
    <p:sldId id="279" r:id="rId16"/>
    <p:sldId id="285" r:id="rId17"/>
    <p:sldId id="282" r:id="rId18"/>
    <p:sldId id="286" r:id="rId19"/>
    <p:sldId id="264" r:id="rId20"/>
    <p:sldId id="265" r:id="rId21"/>
    <p:sldId id="266" r:id="rId22"/>
    <p:sldId id="267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Заняття</a:t>
            </a:r>
            <a:r>
              <a:rPr lang="ru-RU" sz="4000" dirty="0" smtClean="0"/>
              <a:t> </a:t>
            </a:r>
            <a:r>
              <a:rPr lang="ru-RU" sz="4000" dirty="0" err="1" smtClean="0"/>
              <a:t>з</a:t>
            </a:r>
            <a:r>
              <a:rPr lang="ru-RU" sz="4000" dirty="0" smtClean="0"/>
              <a:t> </a:t>
            </a:r>
            <a:r>
              <a:rPr lang="ru-RU" sz="4000" dirty="0" err="1" smtClean="0"/>
              <a:t>гендерного</a:t>
            </a:r>
            <a:r>
              <a:rPr lang="ru-RU" sz="4000" dirty="0" smtClean="0"/>
              <a:t> </a:t>
            </a:r>
            <a:r>
              <a:rPr lang="ru-RU" sz="4000" dirty="0" err="1" smtClean="0"/>
              <a:t>виховання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Тема: «</a:t>
            </a:r>
            <a:r>
              <a:rPr lang="ru-RU" dirty="0" err="1" smtClean="0"/>
              <a:t>Граємо</a:t>
            </a:r>
            <a:r>
              <a:rPr lang="ru-RU" dirty="0" smtClean="0"/>
              <a:t> в </a:t>
            </a:r>
            <a:r>
              <a:rPr lang="ru-RU" dirty="0" err="1" smtClean="0"/>
              <a:t>дорослих</a:t>
            </a:r>
            <a:r>
              <a:rPr lang="ru-RU" dirty="0" smtClean="0"/>
              <a:t>: </a:t>
            </a:r>
            <a:r>
              <a:rPr lang="ru-RU" dirty="0" err="1" smtClean="0"/>
              <a:t>будемо</a:t>
            </a:r>
            <a:r>
              <a:rPr lang="ru-RU" dirty="0" smtClean="0"/>
              <a:t>  </a:t>
            </a:r>
            <a:r>
              <a:rPr lang="ru-RU" dirty="0" err="1" smtClean="0"/>
              <a:t>жінками</a:t>
            </a:r>
            <a:r>
              <a:rPr lang="ru-RU" dirty="0" smtClean="0"/>
              <a:t>, </a:t>
            </a:r>
            <a:r>
              <a:rPr lang="ru-RU" dirty="0" err="1" smtClean="0"/>
              <a:t>будемо</a:t>
            </a:r>
            <a:r>
              <a:rPr lang="ru-RU" dirty="0" smtClean="0"/>
              <a:t>  </a:t>
            </a:r>
            <a:r>
              <a:rPr lang="ru-RU" dirty="0" err="1" smtClean="0"/>
              <a:t>чоловіками</a:t>
            </a:r>
            <a:r>
              <a:rPr lang="ru-RU" dirty="0" smtClean="0"/>
              <a:t>» </a:t>
            </a:r>
            <a:endParaRPr lang="uk-UA" dirty="0"/>
          </a:p>
        </p:txBody>
      </p:sp>
      <p:pic>
        <p:nvPicPr>
          <p:cNvPr id="2050" name="Picture 2" descr="D:\14 Картинки для садика\1 Детки рисованные\Общие\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29" y="404664"/>
            <a:ext cx="2336943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   продовжується.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2400" dirty="0" smtClean="0"/>
              <a:t>Потрібно виконати завдання правильно та охайно</a:t>
            </a:r>
            <a:endParaRPr lang="uk-UA" sz="2400" dirty="0"/>
          </a:p>
        </p:txBody>
      </p:sp>
      <p:pic>
        <p:nvPicPr>
          <p:cNvPr id="6146" name="Picture 2" descr="C:\Users\Natasha\Desktop\Фото757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 bwMode="auto">
          <a:xfrm>
            <a:off x="323528" y="1052736"/>
            <a:ext cx="4896544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</a:t>
            </a:r>
            <a:r>
              <a:rPr lang="uk-UA" dirty="0" err="1" smtClean="0"/>
              <a:t>ізхвилинка</a:t>
            </a:r>
            <a:endParaRPr lang="uk-UA" dirty="0"/>
          </a:p>
        </p:txBody>
      </p:sp>
      <p:pic>
        <p:nvPicPr>
          <p:cNvPr id="5" name="Picture 2" descr="C:\Users\Natasha\Desktop\1111\Фото76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pic>
        <p:nvPicPr>
          <p:cNvPr id="6" name="Picture 3" descr="C:\Users\Natasha\Desktop\1111\Фото76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Професії   для  казкових  героїв</a:t>
            </a:r>
            <a:endParaRPr lang="uk-UA" dirty="0"/>
          </a:p>
        </p:txBody>
      </p:sp>
      <p:pic>
        <p:nvPicPr>
          <p:cNvPr id="2050" name="Picture 2" descr="C:\Users\Natasha\Desktop\1111\Фото7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555335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sha\Desktop\1111\Фото761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4969570" cy="63379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Дидактична  </a:t>
            </a:r>
            <a:r>
              <a:rPr lang="ru-RU" dirty="0" err="1" smtClean="0"/>
              <a:t>гра</a:t>
            </a:r>
            <a:r>
              <a:rPr lang="ru-RU" dirty="0" smtClean="0"/>
              <a:t>: «</a:t>
            </a:r>
            <a:r>
              <a:rPr lang="ru-RU" dirty="0" err="1" smtClean="0"/>
              <a:t>Знаряддя</a:t>
            </a:r>
            <a:r>
              <a:rPr lang="ru-RU" dirty="0" smtClean="0"/>
              <a:t>  </a:t>
            </a:r>
            <a:r>
              <a:rPr lang="ru-RU" dirty="0" err="1" smtClean="0"/>
              <a:t>прац</a:t>
            </a:r>
            <a:r>
              <a:rPr lang="uk-UA" dirty="0" smtClean="0"/>
              <a:t>і”</a:t>
            </a:r>
            <a:endParaRPr lang="uk-UA" dirty="0"/>
          </a:p>
        </p:txBody>
      </p:sp>
      <p:pic>
        <p:nvPicPr>
          <p:cNvPr id="1026" name="Picture 2" descr="C:\Users\Natasha\Desktop\1111\Фото7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596207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tasha\Desktop\1111\Фото7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74694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Для   пальчиків</a:t>
            </a:r>
            <a:endParaRPr lang="uk-UA" dirty="0"/>
          </a:p>
        </p:txBody>
      </p:sp>
      <p:pic>
        <p:nvPicPr>
          <p:cNvPr id="2050" name="Picture 2" descr="C:\Users\Natasha\Desktop\1111\Фото76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pic>
        <p:nvPicPr>
          <p:cNvPr id="2051" name="Picture 3" descr="C:\Users\Natasha\Desktop\1111\Фото76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Маленькі  кухарі</a:t>
            </a:r>
            <a:endParaRPr lang="uk-UA" dirty="0"/>
          </a:p>
        </p:txBody>
      </p:sp>
      <p:pic>
        <p:nvPicPr>
          <p:cNvPr id="1026" name="Picture 2" descr="C:\Users\Natasha\Desktop\1111\Фото76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pic>
        <p:nvPicPr>
          <p:cNvPr id="3074" name="Picture 2" descr="C:\Users\Natasha\Desktop\1111\Фото76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Висаджуємо   цибулю</a:t>
            </a:r>
            <a:endParaRPr lang="uk-UA" dirty="0"/>
          </a:p>
        </p:txBody>
      </p:sp>
      <p:pic>
        <p:nvPicPr>
          <p:cNvPr id="4098" name="Picture 2" descr="C:\Users\Natasha\Desktop\1111\Фото7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596207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   прийомі  у  лікаря</a:t>
            </a:r>
            <a:endParaRPr lang="uk-UA" dirty="0"/>
          </a:p>
        </p:txBody>
      </p:sp>
      <p:pic>
        <p:nvPicPr>
          <p:cNvPr id="7170" name="Picture 2" descr="C:\Users\Natasha\Desktop\Фото75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0501" y="1600200"/>
            <a:ext cx="3394472" cy="4525963"/>
          </a:xfrm>
          <a:prstGeom prst="rect">
            <a:avLst/>
          </a:prstGeom>
          <a:noFill/>
        </p:spPr>
      </p:pic>
      <p:pic>
        <p:nvPicPr>
          <p:cNvPr id="7171" name="Picture 3" descr="C:\Users\Natasha\Desktop\Фото75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44016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              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друг у тебе </a:t>
            </a:r>
            <a:r>
              <a:rPr lang="uk-UA" sz="2400" dirty="0" smtClean="0"/>
              <a:t>є</a:t>
            </a:r>
            <a:br>
              <a:rPr lang="uk-UA" sz="2400" dirty="0" smtClean="0"/>
            </a:br>
            <a:r>
              <a:rPr lang="uk-UA" sz="2400" dirty="0" smtClean="0"/>
              <a:t>                     </a:t>
            </a:r>
            <a:r>
              <a:rPr lang="uk-UA" sz="2400" dirty="0" smtClean="0"/>
              <a:t>Життя радісним стає</a:t>
            </a:r>
            <a:br>
              <a:rPr lang="uk-UA" sz="2400" dirty="0" smtClean="0"/>
            </a:br>
            <a:r>
              <a:rPr lang="uk-UA" sz="2400" dirty="0" smtClean="0"/>
              <a:t>                     Разом можна все зробити</a:t>
            </a:r>
            <a:br>
              <a:rPr lang="uk-UA" sz="2400" dirty="0" smtClean="0"/>
            </a:br>
            <a:r>
              <a:rPr lang="uk-UA" sz="2400" dirty="0" smtClean="0"/>
              <a:t>                     Тож без друга не прожити</a:t>
            </a:r>
            <a:endParaRPr lang="uk-UA" sz="2400" dirty="0"/>
          </a:p>
        </p:txBody>
      </p:sp>
      <p:pic>
        <p:nvPicPr>
          <p:cNvPr id="2" name="Picture 2" descr="D:\14 Картинки для садика\2 Детки\Общие\3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3853"/>
            <a:ext cx="7239000" cy="45183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Салон  краси : </a:t>
            </a:r>
            <a:r>
              <a:rPr lang="uk-UA" dirty="0" err="1" smtClean="0"/>
              <a:t>“Попелюшка”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Яка гарна зачіска!</a:t>
            </a:r>
            <a:endParaRPr lang="uk-UA" sz="2400" dirty="0"/>
          </a:p>
        </p:txBody>
      </p:sp>
      <p:pic>
        <p:nvPicPr>
          <p:cNvPr id="8194" name="Picture 2" descr="C:\Users\Natasha\Desktop\Фото757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 bwMode="auto">
          <a:xfrm>
            <a:off x="323528" y="980728"/>
            <a:ext cx="4916430" cy="4698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Зачіску  </a:t>
            </a:r>
            <a:r>
              <a:rPr lang="uk-UA" dirty="0" err="1" smtClean="0"/>
              <a:t>зрорблено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373216"/>
            <a:ext cx="5486400" cy="80486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Наступний!</a:t>
            </a:r>
            <a:endParaRPr lang="uk-UA" sz="2400" dirty="0"/>
          </a:p>
        </p:txBody>
      </p:sp>
      <p:pic>
        <p:nvPicPr>
          <p:cNvPr id="9218" name="Picture 2" descr="C:\Users\Natasha\Desktop\Фото757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xfrm>
            <a:off x="323528" y="980728"/>
            <a:ext cx="4844422" cy="4770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   будівники</a:t>
            </a:r>
            <a:endParaRPr lang="uk-UA" dirty="0"/>
          </a:p>
        </p:txBody>
      </p:sp>
      <p:pic>
        <p:nvPicPr>
          <p:cNvPr id="1026" name="Picture 2" descr="C:\Users\Natasha\Desktop\Новая папка\Фото75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pic>
        <p:nvPicPr>
          <p:cNvPr id="1027" name="Picture 3" descr="C:\Users\Natasha\Desktop\Новая папка\Фото75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83568" y="5445224"/>
            <a:ext cx="7272808" cy="1224136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                                             Всі  жінки  й  чоловіки   завжди  працюють залюбки</a:t>
            </a:r>
          </a:p>
          <a:p>
            <a:r>
              <a:rPr lang="uk-UA" dirty="0" smtClean="0"/>
              <a:t>                                             Вони  вміють  працювати: і будинок будувати,</a:t>
            </a:r>
          </a:p>
          <a:p>
            <a:r>
              <a:rPr lang="uk-UA" dirty="0" smtClean="0"/>
              <a:t>                                             І на  літаку  літати, замітати, прибирати  і  картину  малювати,</a:t>
            </a:r>
          </a:p>
          <a:p>
            <a:r>
              <a:rPr lang="uk-UA" dirty="0" smtClean="0"/>
              <a:t>                                             Ще уміють танцювати  і  діток малих  навчати</a:t>
            </a:r>
          </a:p>
          <a:p>
            <a:r>
              <a:rPr lang="uk-UA" dirty="0" smtClean="0"/>
              <a:t>                                             Прати, шити,  вишивати  та  всіх  хворих  лікувати</a:t>
            </a:r>
          </a:p>
          <a:p>
            <a:r>
              <a:rPr lang="uk-UA" dirty="0" smtClean="0"/>
              <a:t>                                             І  ти  також  не  лінись  та  робити все навчись!</a:t>
            </a:r>
          </a:p>
          <a:p>
            <a:endParaRPr lang="uk-UA" dirty="0"/>
          </a:p>
        </p:txBody>
      </p:sp>
      <p:pic>
        <p:nvPicPr>
          <p:cNvPr id="6" name="Picture 2" descr="D:\14 Картинки для садика\2 Детки\Общие\1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67" r="5667"/>
          <a:stretch>
            <a:fillRect/>
          </a:stretch>
        </p:blipFill>
        <p:spPr bwMode="auto">
          <a:xfrm>
            <a:off x="611560" y="188639"/>
            <a:ext cx="7344816" cy="51413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/>
              <a:t>Мета:</a:t>
            </a:r>
            <a:endParaRPr lang="uk-UA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000" dirty="0" smtClean="0"/>
              <a:t>Формувати у дітей уявлення про соціальні ролі чоловіка та жінки; про предмети та речі якими користуються чоловіки та жінки у своїй  діяльності.</a:t>
            </a:r>
          </a:p>
          <a:p>
            <a:r>
              <a:rPr lang="uk-UA" sz="2000" dirty="0" smtClean="0"/>
              <a:t>Розвивати вміння орієнтуватися у стереотипах жіночої і чоловічої поведінки та у виборі ролей. Вправляти в утворенні послідовності, групувати </a:t>
            </a:r>
            <a:r>
              <a:rPr lang="uk-UA" sz="2000" dirty="0" err="1" smtClean="0"/>
              <a:t>обєкти</a:t>
            </a:r>
            <a:r>
              <a:rPr lang="uk-UA" sz="2000" dirty="0" smtClean="0"/>
              <a:t> та предмети за спільними ознаками. Вправляти у побудові речень, розвивати </a:t>
            </a:r>
            <a:r>
              <a:rPr lang="uk-UA" sz="2000" dirty="0" err="1" smtClean="0"/>
              <a:t>звязне</a:t>
            </a:r>
            <a:r>
              <a:rPr lang="uk-UA" sz="2000" dirty="0" smtClean="0"/>
              <a:t> мовлення</a:t>
            </a:r>
          </a:p>
          <a:p>
            <a:r>
              <a:rPr lang="uk-UA" sz="2000" dirty="0" smtClean="0"/>
              <a:t>Формувати рухову активність,зацікавлювати хлопчиків чоловічими професіями, а дівчаток – </a:t>
            </a:r>
            <a:r>
              <a:rPr lang="uk-UA" sz="2000" dirty="0" err="1" smtClean="0"/>
              <a:t>жіночими.Формувати</a:t>
            </a:r>
            <a:r>
              <a:rPr lang="uk-UA" sz="2000" dirty="0" smtClean="0"/>
              <a:t> уявлення про те, що і чоловіки і жінки роблять багато корисних справ. Викликати емоційний відгук на ігрові ролі.</a:t>
            </a:r>
          </a:p>
          <a:p>
            <a:r>
              <a:rPr lang="uk-UA" sz="2000" dirty="0" smtClean="0"/>
              <a:t>Виховувати повагу до протилежної статі, доброзичливість, працелюбність.</a:t>
            </a:r>
            <a:endParaRPr lang="uk-UA" sz="2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Чар</a:t>
            </a:r>
            <a:r>
              <a:rPr lang="uk-UA" dirty="0" err="1" smtClean="0"/>
              <a:t>івна</a:t>
            </a:r>
            <a:r>
              <a:rPr lang="uk-UA" dirty="0" smtClean="0"/>
              <a:t>   гостя</a:t>
            </a:r>
            <a:endParaRPr lang="uk-UA" dirty="0"/>
          </a:p>
        </p:txBody>
      </p:sp>
      <p:pic>
        <p:nvPicPr>
          <p:cNvPr id="1028" name="Picture 4" descr="C:\Users\Natasha\Desktop\Фото75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475160"/>
            <a:ext cx="6984776" cy="48121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Які   професії   ви  знаєте?</a:t>
            </a:r>
            <a:endParaRPr lang="uk-UA" dirty="0"/>
          </a:p>
        </p:txBody>
      </p:sp>
      <p:pic>
        <p:nvPicPr>
          <p:cNvPr id="5122" name="Picture 2" descr="C:\Users\Natasha\Desktop\Новая папка\Фото75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210" y="1609725"/>
            <a:ext cx="3634979" cy="48466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Знайомство  з  професіями</a:t>
            </a:r>
            <a:endParaRPr lang="uk-UA" dirty="0"/>
          </a:p>
        </p:txBody>
      </p:sp>
      <p:pic>
        <p:nvPicPr>
          <p:cNvPr id="1026" name="Picture 2" descr="C:\Users\Natasha\Desktop\Новая папка\Фото75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0501" y="1600200"/>
            <a:ext cx="3394472" cy="4525963"/>
          </a:xfrm>
          <a:prstGeom prst="rect">
            <a:avLst/>
          </a:prstGeom>
          <a:noFill/>
        </p:spPr>
      </p:pic>
      <p:pic>
        <p:nvPicPr>
          <p:cNvPr id="1027" name="Picture 3" descr="C:\Users\Natasha\Desktop\Новая папка\Фото75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Дидактична   </a:t>
            </a:r>
            <a:r>
              <a:rPr lang="ru-RU" dirty="0" err="1" smtClean="0"/>
              <a:t>гра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</a:t>
            </a:r>
            <a:r>
              <a:rPr lang="ru-RU" sz="2000" dirty="0" err="1" smtClean="0"/>
              <a:t>Що</a:t>
            </a:r>
            <a:r>
              <a:rPr lang="ru-RU" sz="2000" dirty="0" smtClean="0"/>
              <a:t> кому </a:t>
            </a:r>
            <a:r>
              <a:rPr lang="ru-RU" sz="2000" dirty="0" err="1" smtClean="0"/>
              <a:t>потр</a:t>
            </a:r>
            <a:r>
              <a:rPr lang="uk-UA" sz="2000" dirty="0" smtClean="0"/>
              <a:t>і</a:t>
            </a:r>
            <a:r>
              <a:rPr lang="ru-RU" sz="2000" dirty="0" err="1" smtClean="0"/>
              <a:t>бно</a:t>
            </a:r>
            <a:r>
              <a:rPr lang="ru-RU" sz="2000" dirty="0" smtClean="0"/>
              <a:t>  для 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»</a:t>
            </a:r>
            <a:endParaRPr lang="uk-UA" sz="2000" dirty="0"/>
          </a:p>
        </p:txBody>
      </p:sp>
      <p:pic>
        <p:nvPicPr>
          <p:cNvPr id="3074" name="Picture 2" descr="C:\Users\Natasha\Desktop\Фото756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xfrm>
            <a:off x="251520" y="1124744"/>
            <a:ext cx="5040560" cy="4770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smtClean="0"/>
              <a:t>Вибираємо  професії</a:t>
            </a:r>
            <a:endParaRPr lang="uk-UA" sz="2800" dirty="0"/>
          </a:p>
        </p:txBody>
      </p:sp>
      <p:pic>
        <p:nvPicPr>
          <p:cNvPr id="4098" name="Picture 2" descr="C:\Users\Natasha\Desktop\Фото75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628800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Допомога  Попелюшці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Знаряддя праці  для  вчителя.</a:t>
            </a:r>
            <a:endParaRPr lang="uk-UA" sz="2400" dirty="0"/>
          </a:p>
        </p:txBody>
      </p:sp>
      <p:pic>
        <p:nvPicPr>
          <p:cNvPr id="5122" name="Picture 2" descr="C:\Users\Natasha\Desktop\Фото756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xfrm>
            <a:off x="323528" y="908720"/>
            <a:ext cx="4889808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184</TotalTime>
  <Words>267</Words>
  <Application>Microsoft Office PowerPoint</Application>
  <PresentationFormat>Экран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Заняття з гендерного виховання</vt:lpstr>
      <vt:lpstr>                     Якщо друг у тебе є                      Життя радісним стає                      Разом можна все зробити                      Тож без друга не прожити</vt:lpstr>
      <vt:lpstr>Мета:</vt:lpstr>
      <vt:lpstr>Чарівна   гостя</vt:lpstr>
      <vt:lpstr>Які   професії   ви  знаєте?</vt:lpstr>
      <vt:lpstr>Знайомство  з  професіями</vt:lpstr>
      <vt:lpstr>Дидактична   гра:</vt:lpstr>
      <vt:lpstr>Вибираємо  професії</vt:lpstr>
      <vt:lpstr>Допомога  Попелюшці</vt:lpstr>
      <vt:lpstr>Гра   продовжується.</vt:lpstr>
      <vt:lpstr>Фізхвилинка</vt:lpstr>
      <vt:lpstr>Професії   для  казкових  героїв</vt:lpstr>
      <vt:lpstr>Слайд 13</vt:lpstr>
      <vt:lpstr>Дидактична  гра: «Знаряддя  праці”</vt:lpstr>
      <vt:lpstr>Слайд 15</vt:lpstr>
      <vt:lpstr>Для   пальчиків</vt:lpstr>
      <vt:lpstr>Маленькі  кухарі</vt:lpstr>
      <vt:lpstr>Висаджуємо   цибулю</vt:lpstr>
      <vt:lpstr>На   прийомі  у  лікаря</vt:lpstr>
      <vt:lpstr>Салон  краси : “Попелюшка”</vt:lpstr>
      <vt:lpstr>Зачіску  зрорблено.</vt:lpstr>
      <vt:lpstr>Ми   будівники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Natasha</cp:lastModifiedBy>
  <cp:revision>28</cp:revision>
  <dcterms:created xsi:type="dcterms:W3CDTF">2014-12-08T06:34:11Z</dcterms:created>
  <dcterms:modified xsi:type="dcterms:W3CDTF">2014-12-09T13:11:18Z</dcterms:modified>
</cp:coreProperties>
</file>