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3" r:id="rId5"/>
    <p:sldId id="266" r:id="rId6"/>
    <p:sldId id="258" r:id="rId7"/>
    <p:sldId id="264" r:id="rId8"/>
    <p:sldId id="262" r:id="rId9"/>
    <p:sldId id="261" r:id="rId10"/>
    <p:sldId id="269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56A-7286-4B81-81AF-C0C4B2193C0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3BF-3B3D-4B68-806E-6DDF9D809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56A-7286-4B81-81AF-C0C4B2193C0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3BF-3B3D-4B68-806E-6DDF9D809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56A-7286-4B81-81AF-C0C4B2193C0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3BF-3B3D-4B68-806E-6DDF9D809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56A-7286-4B81-81AF-C0C4B2193C0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3BF-3B3D-4B68-806E-6DDF9D809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56A-7286-4B81-81AF-C0C4B2193C0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3BF-3B3D-4B68-806E-6DDF9D809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56A-7286-4B81-81AF-C0C4B2193C0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3BF-3B3D-4B68-806E-6DDF9D809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56A-7286-4B81-81AF-C0C4B2193C0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3BF-3B3D-4B68-806E-6DDF9D809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56A-7286-4B81-81AF-C0C4B2193C0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3BF-3B3D-4B68-806E-6DDF9D809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56A-7286-4B81-81AF-C0C4B2193C0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3BF-3B3D-4B68-806E-6DDF9D809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56A-7286-4B81-81AF-C0C4B2193C0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3BF-3B3D-4B68-806E-6DDF9D809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56A-7286-4B81-81AF-C0C4B2193C0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3BF-3B3D-4B68-806E-6DDF9D809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856A-7286-4B81-81AF-C0C4B2193C0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D3BF-3B3D-4B68-806E-6DDF9D809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60;&#1110;&#1079;&#1082;&#1091;&#1083;&#1100;&#1090;&#1093;&#1074;&#1080;&#1083;&#1080;&#1085;&#1082;&#1072;\Dityach%20p%20sn%20Znov%20nadvor%20doschik%20nakrapa%20%20(mp3top100.net)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рамки\fotoramka-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43001" y="-1143001"/>
            <a:ext cx="6858000" cy="9144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6500858" cy="2286016"/>
          </a:xfrm>
        </p:spPr>
        <p:txBody>
          <a:bodyPr>
            <a:prstTxWarp prst="textWave2">
              <a:avLst>
                <a:gd name="adj1" fmla="val 12500"/>
                <a:gd name="adj2" fmla="val 0"/>
              </a:avLst>
            </a:prstTxWarp>
          </a:bodyPr>
          <a:lstStyle/>
          <a:p>
            <a:r>
              <a:rPr lang="uk-UA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Фізкультхвилинка</a:t>
            </a: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“ДОЩИК”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843738" cy="1714512"/>
          </a:xfrm>
        </p:spPr>
        <p:txBody>
          <a:bodyPr>
            <a:noAutofit/>
          </a:bodyPr>
          <a:lstStyle/>
          <a:p>
            <a:pPr algn="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Розробила Попова Наталія Григорівна</a:t>
            </a:r>
          </a:p>
          <a:p>
            <a:pPr algn="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вчитель початкових класів</a:t>
            </a:r>
          </a:p>
          <a:p>
            <a:pPr algn="r"/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Киселівської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ЗОШ І – ІІІ ступенів</a:t>
            </a:r>
          </a:p>
          <a:p>
            <a:pPr algn="r"/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Снігурівської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ityach p sn Znov nadvor doschik nakrapa 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57620" y="5643578"/>
            <a:ext cx="304800" cy="304800"/>
          </a:xfrm>
          <a:prstGeom prst="rect">
            <a:avLst/>
          </a:prstGeom>
        </p:spPr>
      </p:pic>
      <p:pic>
        <p:nvPicPr>
          <p:cNvPr id="7" name="Picture 12" descr="Анимашки Музы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714884"/>
            <a:ext cx="2071670" cy="14351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фото о школе\рамки2\рамки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HP-PC\Desktop\адата\Анімації\anime-myshy-2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00" y="1285860"/>
            <a:ext cx="4214841" cy="42148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Попова Наталія Григорівна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Киселівська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ЗОШ І – 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Снігурівської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фото о школе\рамки2\рамки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HP-PC\Desktop\адата\Анімації\anime-jivotnie-32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935" y="1808272"/>
            <a:ext cx="5512709" cy="40496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Попова Наталія Григорівна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Киселівська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ЗОШ І – 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Снігурівської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фото о школе\рамки2\рамки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5" descr="4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500306"/>
            <a:ext cx="5286389" cy="329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0fa33914a43bca60147d5da1f0a886dc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20110">
            <a:off x="8074240" y="1868597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Попова Наталія Григорівна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Киселівська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ЗОШ І – 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Снігурівської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амки2\им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HP-PC\Desktop\адата\Анімації\anime-myshy-1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786058"/>
            <a:ext cx="6076982" cy="3452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Попова Наталія Григорівна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Киселівська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ЗОШ І – 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Снігурівської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амки2\им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Кому нужно похудеть на 40 кг и больше. Часть 172. - Просмотр темы - - Женские форумы myJa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00240"/>
            <a:ext cx="3643338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Попова Наталія Григорівна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Киселівська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ЗОШ І – 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Снігурівської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амки2\им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HP-PC\Desktop\адата\Анімації\anime-deti-7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214554"/>
            <a:ext cx="3630974" cy="41957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Попова Наталія Григорівна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КиселівськаЗОШ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І – 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Снігурівської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амки2\им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C:\Users\HP-PC\Desktop\адата\Анімації\anime-deti-6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3116"/>
            <a:ext cx="3624538" cy="40509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Попова Наталія Григорівна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Киселівська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ЗОШ І – 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Снігурівської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амки2\им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2" descr="Гифки на прозрачном фоне &quot;Детишки&quot;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736"/>
            <a:ext cx="4071966" cy="51825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Попова Наталія Григорівна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Киселівська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ЗОШ І – 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Снігурівської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фото о школе\рамки2\рамки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5" descr="0fa33914a43bca60147d5da1f0a886d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3630">
            <a:off x="428596" y="5429264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Анимашки Музы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7" y="1928802"/>
            <a:ext cx="3690955" cy="42587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Попова Наталія Григорівна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Киселівська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ЗОШ І – 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Снігурівської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фото о школе\рамки2\рамки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7" descr="vache_00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6933872" cy="176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Попова Наталія Григорівна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Киселівська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ЗОШ І – 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Снігурівської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фото о школе\рамки2\рамки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3" descr="31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785926"/>
            <a:ext cx="3643338" cy="40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 descr="0fa33914a43bca60147d5da1f0a886dc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512643">
            <a:off x="2143108" y="592933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Попова Наталія Григорівна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Киселівська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ЗОШ І – 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Снігурівської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фото о школе\рамки2\рамки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13" descr="80f1be34d513ebd6d6d1770b1117f35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70" y="1714488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3" descr="80f1be34d513ebd6d6d1770b1117f35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2714620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HP-PC\Desktop\адата\Анімації\anime-babochki-2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7625"/>
            <a:ext cx="2143108" cy="26788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Попова Наталія Григорівна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Киселівська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ЗОШ І – 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Снігурівської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районної ради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Миколаївської області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198</Words>
  <Application>Microsoft Office PowerPoint</Application>
  <PresentationFormat>Экран (4:3)</PresentationFormat>
  <Paragraphs>54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Фізкультхвилинка “ДОЩИК”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HP-PC</dc:creator>
  <cp:lastModifiedBy>HP-PC</cp:lastModifiedBy>
  <cp:revision>16</cp:revision>
  <dcterms:created xsi:type="dcterms:W3CDTF">2014-11-20T18:00:09Z</dcterms:created>
  <dcterms:modified xsi:type="dcterms:W3CDTF">2014-12-08T18:31:08Z</dcterms:modified>
</cp:coreProperties>
</file>