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C7290-47D1-49BA-824C-3D12BEFB4A8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FA001-904C-4CC5-BD4E-82B5DF904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0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Лебединська загальноосвітня школа І –ІІІ ступенів №6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1722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Вчитель початкових класів Куценко Наталія Анатоліївна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Розвиваємо пам’ять та логічне мислення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apost3kirov.at.ua/vstup_do_shkoli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685800"/>
            <a:ext cx="1676400" cy="1915888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Мои рисунки\Изображение\Изображение 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276600"/>
            <a:ext cx="3494745" cy="262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Із 9 паличок склади квадрат і 4 однакові  трикутники.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190500" y="2705100"/>
            <a:ext cx="1447800" cy="158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648494" y="2704306"/>
            <a:ext cx="1447800" cy="158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1181894" y="2704306"/>
            <a:ext cx="1447800" cy="158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791494" y="2704306"/>
            <a:ext cx="1447800" cy="158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248694" y="2704306"/>
            <a:ext cx="1447800" cy="158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782094" y="2704306"/>
            <a:ext cx="1447800" cy="158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315494" y="2704306"/>
            <a:ext cx="1447800" cy="158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925094" y="2704306"/>
            <a:ext cx="1447800" cy="158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534694" y="2704306"/>
            <a:ext cx="1447800" cy="158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867694" y="4990306"/>
            <a:ext cx="1447800" cy="158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391694" y="4990306"/>
            <a:ext cx="1447800" cy="158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2590800" y="4267200"/>
            <a:ext cx="1524000" cy="158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2590800" y="5715000"/>
            <a:ext cx="1524000" cy="158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4114800" y="4267200"/>
            <a:ext cx="1447800" cy="68580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4114800" y="4953000"/>
            <a:ext cx="1447800" cy="76200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1066800" y="4268788"/>
            <a:ext cx="1524000" cy="68421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1066800" y="4953000"/>
            <a:ext cx="1524000" cy="76358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2590800" y="4267200"/>
            <a:ext cx="1524000" cy="144780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pochatkova8.at.ua/54452322_54002466_51329140_988h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875664"/>
            <a:ext cx="2895600" cy="2744086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2286000" y="6211669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Куценко Наталія Анатоліївна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Лебединська загальноосвітня школа І –ІІІ ступенів №6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14400" y="381000"/>
            <a:ext cx="7285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трьох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однакових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квадратів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утворити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1" name="Прямоугольник 10"/>
          <p:cNvSpPr/>
          <p:nvPr/>
        </p:nvSpPr>
        <p:spPr>
          <a:xfrm>
            <a:off x="457200" y="4953000"/>
            <a:ext cx="1828800" cy="1447800"/>
          </a:xfrm>
          <a:prstGeom prst="rect">
            <a:avLst/>
          </a:prstGeom>
          <a:ln w="63500" cmpd="sng"/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57200" y="3200400"/>
            <a:ext cx="1828800" cy="1447800"/>
          </a:xfrm>
          <a:prstGeom prst="rect">
            <a:avLst/>
          </a:prstGeom>
          <a:ln w="63500" cmpd="sng"/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457200" y="1524000"/>
            <a:ext cx="1828800" cy="1447800"/>
          </a:xfrm>
          <a:prstGeom prst="rect">
            <a:avLst/>
          </a:prstGeom>
          <a:ln w="63500" cmpd="sng"/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4191000" y="2057400"/>
            <a:ext cx="1828800" cy="1447800"/>
          </a:xfrm>
          <a:prstGeom prst="rect">
            <a:avLst/>
          </a:prstGeom>
          <a:ln w="63500" cmpd="sng"/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5" name="Прямоугольник 14"/>
          <p:cNvSpPr/>
          <p:nvPr/>
        </p:nvSpPr>
        <p:spPr>
          <a:xfrm>
            <a:off x="6096000" y="3581400"/>
            <a:ext cx="1828800" cy="1447800"/>
          </a:xfrm>
          <a:prstGeom prst="rect">
            <a:avLst/>
          </a:prstGeom>
          <a:ln w="63500" cmpd="sng"/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257800" y="2895600"/>
            <a:ext cx="1600200" cy="1588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57800" y="4267200"/>
            <a:ext cx="1600200" cy="1588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572794" y="3580606"/>
            <a:ext cx="1371600" cy="1588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6172994" y="3580606"/>
            <a:ext cx="1371600" cy="1588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971800" y="6211669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Куценко Наталія Анатоліївна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Лебединська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загальноосвітня школа І –ІІІ ступенів №6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1066800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числа,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діляться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2,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3. </a:t>
            </a:r>
          </a:p>
          <a:p>
            <a:pPr algn="ctr"/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2200" y="2895600"/>
            <a:ext cx="4984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18, 14, 21, 12, 8, 6, 9, 15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3.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48768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18,  12,  6.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logotipka.ru/images/stories/skachat_img/znaki_bukvy_cifry/10page3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105150"/>
            <a:ext cx="1752600" cy="2190750"/>
          </a:xfrm>
          <a:prstGeom prst="rect">
            <a:avLst/>
          </a:prstGeom>
          <a:noFill/>
        </p:spPr>
      </p:pic>
      <p:pic>
        <p:nvPicPr>
          <p:cNvPr id="8196" name="Picture 4" descr="http://logotipka.ru/images/stories/skachat_img/znaki_bukvy_cifry/2_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3400" y="990600"/>
            <a:ext cx="2952750" cy="2952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00400" y="6211669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Куценко Наталія Анатоліївна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Лебединська загальноосвітня школа І –ІІІ ступенів №6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3810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Розставте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стільців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кімнаті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стінки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стояло по 3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стільці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457200" y="1524000"/>
            <a:ext cx="2895600" cy="2819400"/>
          </a:xfrm>
          <a:prstGeom prst="rect">
            <a:avLst/>
          </a:prstGeom>
          <a:ln w="63500" cmpd="sng"/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43000" y="220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600200" y="220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057400" y="220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43000" y="2667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00200" y="2667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057400" y="2667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43000" y="3124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600200" y="3124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057400" y="3124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562600" y="6096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6" name="Прямоугольник 15"/>
          <p:cNvSpPr/>
          <p:nvPr/>
        </p:nvSpPr>
        <p:spPr>
          <a:xfrm>
            <a:off x="5486400" y="3733800"/>
            <a:ext cx="2895600" cy="2819400"/>
          </a:xfrm>
          <a:prstGeom prst="rect">
            <a:avLst/>
          </a:prstGeom>
          <a:ln w="63500" cmpd="sng"/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638800" y="60960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638800" y="56388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638800" y="51816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924800" y="60960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391400" y="60960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924800" y="56388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924800" y="38862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391400" y="38862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858000" y="38862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://doors-master.kiev.ua/katalog/mebel/1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618" y="2667000"/>
            <a:ext cx="1981581" cy="2771442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0" y="6211669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Куценко Наталія Анатоліївна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Лебединська загальноосвітня школа І –ІІІ ступенів №6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304800"/>
            <a:ext cx="716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Трійка коней за 1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пробігла 15 км. Скільки кілометрів пробіг один кінь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wallpage.ru/imgbig/wallpapers_21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05000" y="5791200"/>
            <a:ext cx="4911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 Кожен кінь пробіг 15 км.)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5600" y="6211669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Куценко Наталія Анатоліївна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Лебединська загальноосвітня школа І –ІІІ ступенів №6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4801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Хлопчик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допомагав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батькові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пиляти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колоду. Вони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розпиляли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5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розпилювання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тривало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3 хв. Скільки часу вони витратили,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розпиляти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колоду?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krasnews.at.ua/_nw/20/432888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438400"/>
            <a:ext cx="3810000" cy="2857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410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(3*4=12 хв. Відповідь: вони витратили 12 хвилин.)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7000" y="6211669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Куценко Наталія Анатоліївна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Лебединська загальноосвітня школа І –ІІІ ступенів №6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ручной ввод 4"/>
          <p:cNvSpPr/>
          <p:nvPr/>
        </p:nvSpPr>
        <p:spPr>
          <a:xfrm>
            <a:off x="0" y="2819400"/>
            <a:ext cx="2209800" cy="3200400"/>
          </a:xfrm>
          <a:prstGeom prst="flowChartManualInput">
            <a:avLst/>
          </a:prstGeom>
          <a:ln w="63500" cmpd="sng"/>
          <a:scene3d>
            <a:camera prst="isometricRightUp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82058" y="0"/>
            <a:ext cx="826194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роведи в чотирикутнику відрізок так, щоб вийшло: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група – 2 трикутники;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група – трикутник і чотирикутник;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група – трикутник і п’ятикутник.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Блок-схема: ручной ввод 7"/>
          <p:cNvSpPr/>
          <p:nvPr/>
        </p:nvSpPr>
        <p:spPr>
          <a:xfrm>
            <a:off x="2971800" y="1981200"/>
            <a:ext cx="2209800" cy="2362200"/>
          </a:xfrm>
          <a:prstGeom prst="flowChartManualInput">
            <a:avLst/>
          </a:prstGeom>
          <a:ln w="63500" cmpd="sng"/>
          <a:scene3d>
            <a:camera prst="isometricRightUp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2628900" y="2400300"/>
            <a:ext cx="2819400" cy="15240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ручной ввод 12"/>
          <p:cNvSpPr/>
          <p:nvPr/>
        </p:nvSpPr>
        <p:spPr>
          <a:xfrm>
            <a:off x="5486400" y="1828800"/>
            <a:ext cx="2057400" cy="2286000"/>
          </a:xfrm>
          <a:prstGeom prst="flowChartManualInput">
            <a:avLst/>
          </a:prstGeom>
          <a:ln w="63500" cmpd="sng"/>
          <a:scene3d>
            <a:camera prst="isometricRightUp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5715000" y="2286000"/>
            <a:ext cx="1524000" cy="5334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ручной ввод 18"/>
          <p:cNvSpPr/>
          <p:nvPr/>
        </p:nvSpPr>
        <p:spPr>
          <a:xfrm>
            <a:off x="6400800" y="4114800"/>
            <a:ext cx="2057400" cy="2286000"/>
          </a:xfrm>
          <a:prstGeom prst="flowChartManualInput">
            <a:avLst/>
          </a:prstGeom>
          <a:ln w="63500" cmpd="sng"/>
          <a:scene3d>
            <a:camera prst="isometricRightUp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7315200" y="4419600"/>
            <a:ext cx="838200" cy="1524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04800" y="621166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Куценко Наталія Анатоліївна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Лебединська загальноосвітня школа І –ІІІ ступенів №6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 10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сірників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склали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повернути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іншою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стороною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переклавши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сірника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sites.google.com/site/unijmatematik/_/rsrc/1335953835632/cikavi-zadaci/zadaci-z-sirnikami/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3124200" cy="2922640"/>
          </a:xfrm>
          <a:prstGeom prst="rect">
            <a:avLst/>
          </a:prstGeom>
          <a:noFill/>
        </p:spPr>
      </p:pic>
      <p:pic>
        <p:nvPicPr>
          <p:cNvPr id="20484" name="Picture 4" descr="https://sites.google.com/site/unijmatematik/_/rsrc/1335954592604/cikavi-zadaci/zadaci-z-sirnikami/vidpovidi/3%2C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09800"/>
            <a:ext cx="3124200" cy="2922640"/>
          </a:xfrm>
          <a:prstGeom prst="rect">
            <a:avLst/>
          </a:prstGeom>
          <a:noFill/>
        </p:spPr>
      </p:pic>
      <p:pic>
        <p:nvPicPr>
          <p:cNvPr id="3074" name="Picture 2" descr="http://img-fotki.yandex.ru/get/4008/marya-foygl.1b/0_1d29e_8227c3a3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724400"/>
            <a:ext cx="2590800" cy="23086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95600" y="6211669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Куценко Наталія Анатоліївна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Лебединська загальноосвітня школа І –ІІІ ступенів №6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Розділи кожний квадрат на 4 однакові частини різними способами.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905000"/>
            <a:ext cx="1981200" cy="1600200"/>
          </a:xfrm>
          <a:prstGeom prst="rect">
            <a:avLst/>
          </a:prstGeom>
          <a:noFill/>
          <a:ln w="63500" cmpd="sng"/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76600" y="1905000"/>
            <a:ext cx="1981200" cy="1600200"/>
          </a:xfrm>
          <a:prstGeom prst="rect">
            <a:avLst/>
          </a:prstGeom>
          <a:noFill/>
          <a:ln w="63500" cmpd="sng"/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48400" y="1905000"/>
            <a:ext cx="1981200" cy="1600200"/>
          </a:xfrm>
          <a:prstGeom prst="rect">
            <a:avLst/>
          </a:prstGeom>
          <a:noFill/>
          <a:ln w="63500" cmpd="sng"/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52800" y="4114800"/>
            <a:ext cx="1981200" cy="1600200"/>
          </a:xfrm>
          <a:prstGeom prst="rect">
            <a:avLst/>
          </a:prstGeom>
          <a:noFill/>
          <a:ln w="63500" cmpd="sng"/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anglichanoff.ru/images/stories/three/web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572000"/>
            <a:ext cx="2057400" cy="2057400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>
            <a:off x="419100" y="2705100"/>
            <a:ext cx="1600200" cy="158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410494" y="2704306"/>
            <a:ext cx="1600200" cy="158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877094" y="2704306"/>
            <a:ext cx="1600200" cy="158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467894" y="2704306"/>
            <a:ext cx="1600200" cy="158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3"/>
            <a:endCxn id="4" idx="1"/>
          </p:cNvCxnSpPr>
          <p:nvPr/>
        </p:nvCxnSpPr>
        <p:spPr>
          <a:xfrm flipH="1">
            <a:off x="3276600" y="2705100"/>
            <a:ext cx="1981200" cy="158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248400" y="1905000"/>
            <a:ext cx="1981200" cy="160020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 flipV="1">
            <a:off x="6248400" y="1905000"/>
            <a:ext cx="1981200" cy="160020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3352800" y="4495800"/>
            <a:ext cx="1981200" cy="158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3352800" y="4876800"/>
            <a:ext cx="1981200" cy="158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3352800" y="5257800"/>
            <a:ext cx="1981200" cy="158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447800" y="6211669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Куценко Наталія Анатоліївна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Лебединська загальноосвітня школа І –ІІІ ступенів №6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ln w="63500" cmpd="sng"/>
        <a:scene3d>
          <a:camera prst="orthographicFront"/>
          <a:lightRig rig="threePt" dir="t"/>
        </a:scene3d>
        <a:sp3d extrusionH="76200" contourW="12700">
          <a:extrusionClr>
            <a:schemeClr val="accent2">
              <a:lumMod val="40000"/>
              <a:lumOff val="60000"/>
            </a:schemeClr>
          </a:extrusionClr>
          <a:contourClr>
            <a:schemeClr val="tx1"/>
          </a:contourClr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314</Words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19</cp:revision>
  <dcterms:modified xsi:type="dcterms:W3CDTF">2014-12-17T19:38:09Z</dcterms:modified>
</cp:coreProperties>
</file>