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62" r:id="rId5"/>
    <p:sldId id="261" r:id="rId6"/>
    <p:sldId id="260" r:id="rId7"/>
    <p:sldId id="263" r:id="rId8"/>
    <p:sldId id="269" r:id="rId9"/>
    <p:sldId id="259" r:id="rId10"/>
    <p:sldId id="264" r:id="rId11"/>
    <p:sldId id="265" r:id="rId12"/>
    <p:sldId id="275" r:id="rId13"/>
    <p:sldId id="274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C5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441" autoAdjust="0"/>
    <p:restoredTop sz="94671" autoAdjust="0"/>
  </p:normalViewPr>
  <p:slideViewPr>
    <p:cSldViewPr>
      <p:cViewPr varScale="1">
        <p:scale>
          <a:sx n="67" d="100"/>
          <a:sy n="67" d="100"/>
        </p:scale>
        <p:origin x="-4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5C8AA-8A12-4733-A5A4-655D2C96421C}" type="datetimeFigureOut">
              <a:rPr lang="uk-UA" smtClean="0"/>
              <a:pPr/>
              <a:t>09.12.2014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79791-A069-439A-B115-37F78F610DF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0737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85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95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50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790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39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215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651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1201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370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243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81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95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w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C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4290"/>
            <a:ext cx="9063904" cy="58180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5786" y="1928802"/>
            <a:ext cx="698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uk-UA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цифра 9</a:t>
            </a:r>
            <a:endParaRPr lang="uk-UA" sz="6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638132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Максимчук З. О. – вчитель Дубенської ЗОШ І – ІІІ ст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№ 1 </a:t>
            </a:r>
          </a:p>
        </p:txBody>
      </p:sp>
    </p:spTree>
    <p:extLst>
      <p:ext uri="{BB962C8B-B14F-4D97-AF65-F5344CB8AC3E}">
        <p14:creationId xmlns:p14="http://schemas.microsoft.com/office/powerpoint/2010/main" xmlns="" val="3424307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C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6" name="Arc 3"/>
          <p:cNvSpPr>
            <a:spLocks/>
          </p:cNvSpPr>
          <p:nvPr/>
        </p:nvSpPr>
        <p:spPr bwMode="auto">
          <a:xfrm rot="6330298" flipV="1">
            <a:off x="2797969" y="1666082"/>
            <a:ext cx="3009900" cy="20558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6573 w 43200"/>
              <a:gd name="T1" fmla="*/ 42620 h 43200"/>
              <a:gd name="T2" fmla="*/ 27773 w 43200"/>
              <a:gd name="T3" fmla="*/ 4229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</a:path>
              <a:path w="43200" h="43200" stroke="0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4038600" y="3276600"/>
            <a:ext cx="1143000" cy="1828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8" name="Arc 5"/>
          <p:cNvSpPr>
            <a:spLocks/>
          </p:cNvSpPr>
          <p:nvPr/>
        </p:nvSpPr>
        <p:spPr bwMode="auto">
          <a:xfrm rot="6861201">
            <a:off x="2546350" y="4464050"/>
            <a:ext cx="1460500" cy="1371600"/>
          </a:xfrm>
          <a:custGeom>
            <a:avLst/>
            <a:gdLst>
              <a:gd name="G0" fmla="+- 0 0 0"/>
              <a:gd name="G1" fmla="+- 21236 0 0"/>
              <a:gd name="G2" fmla="+- 21600 0 0"/>
              <a:gd name="T0" fmla="*/ 3948 w 21600"/>
              <a:gd name="T1" fmla="*/ 0 h 37075"/>
              <a:gd name="T2" fmla="*/ 14687 w 21600"/>
              <a:gd name="T3" fmla="*/ 37075 h 37075"/>
              <a:gd name="T4" fmla="*/ 0 w 21600"/>
              <a:gd name="T5" fmla="*/ 21236 h 37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075" fill="none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</a:path>
              <a:path w="21600" h="37075" stroke="0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  <a:lnTo>
                  <a:pt x="0" y="21236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5257800" y="2209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4481871" y="999110"/>
            <a:ext cx="3873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384"/>
          <a:stretch>
            <a:fillRect/>
          </a:stretch>
        </p:blipFill>
        <p:spPr bwMode="auto">
          <a:xfrm>
            <a:off x="6009134" y="343502"/>
            <a:ext cx="15240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384"/>
          <a:stretch>
            <a:fillRect/>
          </a:stretch>
        </p:blipFill>
        <p:spPr bwMode="auto">
          <a:xfrm>
            <a:off x="7512496" y="1409427"/>
            <a:ext cx="15240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384"/>
          <a:stretch>
            <a:fillRect/>
          </a:stretch>
        </p:blipFill>
        <p:spPr bwMode="auto">
          <a:xfrm>
            <a:off x="5988496" y="1403476"/>
            <a:ext cx="15240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384"/>
          <a:stretch>
            <a:fillRect/>
          </a:stretch>
        </p:blipFill>
        <p:spPr bwMode="auto">
          <a:xfrm>
            <a:off x="7512496" y="3549557"/>
            <a:ext cx="15240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384"/>
          <a:stretch>
            <a:fillRect/>
          </a:stretch>
        </p:blipFill>
        <p:spPr bwMode="auto">
          <a:xfrm>
            <a:off x="7512496" y="2459036"/>
            <a:ext cx="15240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384"/>
          <a:stretch>
            <a:fillRect/>
          </a:stretch>
        </p:blipFill>
        <p:spPr bwMode="auto">
          <a:xfrm>
            <a:off x="6994132" y="4765114"/>
            <a:ext cx="15240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384"/>
          <a:stretch>
            <a:fillRect/>
          </a:stretch>
        </p:blipFill>
        <p:spPr bwMode="auto">
          <a:xfrm>
            <a:off x="5931347" y="2473878"/>
            <a:ext cx="15240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203848" y="638132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Максимчук З. О. – вчитель Дубенської ЗОШ І – ІІІ ст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№ 1 </a:t>
            </a:r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384"/>
          <a:stretch>
            <a:fillRect/>
          </a:stretch>
        </p:blipFill>
        <p:spPr bwMode="auto">
          <a:xfrm>
            <a:off x="7556326" y="331335"/>
            <a:ext cx="15240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384"/>
          <a:stretch>
            <a:fillRect/>
          </a:stretch>
        </p:blipFill>
        <p:spPr bwMode="auto">
          <a:xfrm>
            <a:off x="5931347" y="3544280"/>
            <a:ext cx="15240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54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-0.00973 C 0.00573 -0.03565 0.00312 -0.06135 -0.00695 -0.08288 C -0.01702 -0.1044 -0.03473 -0.1294 -0.05209 -0.13913 C -0.06945 -0.14908 -0.09202 -0.15024 -0.11129 -0.14283 C -0.13056 -0.13542 -0.14948 -0.11991 -0.16754 -0.09445 C -0.18559 -0.06829 -0.2099 -0.01713 -0.21962 0.01273 C -0.22934 0.04259 -0.22448 0.06458 -0.22535 0.08402 C -0.22622 0.10347 -0.22674 0.11458 -0.22535 0.13055 C -0.22396 0.14675 -0.22101 0.16388 -0.21684 0.18148 C -0.21268 0.19884 -0.2099 0.22013 -0.2 0.23587 C -0.19011 0.25185 -0.17431 0.27083 -0.15764 0.27708 C -0.14098 0.28356 -0.11667 0.28171 -0.1 0.27546 C -0.08334 0.26898 -0.07032 0.25462 -0.05764 0.23796 C -0.04497 0.22129 -0.03351 0.19884 -0.02396 0.17592 C -0.01441 0.15254 -0.00539 0.12569 3.33333E-6 0.09884 C 0.00538 0.07222 0.00659 0.03078 0.0085 0.01458 C 0.01041 -0.00163 0.01146 -0.00625 0.01128 0.00162 C 0.01111 0.00925 0.01163 0.03634 0.00711 0.06157 C 0.0026 0.0868 -0.00625 0.12662 -0.01545 0.15347 C -0.02466 0.18032 -0.03264 0.18888 -0.04792 0.22291 C -0.0632 0.25648 -0.08959 0.31782 -0.10695 0.35439 C -0.12431 0.39027 -0.14011 0.42129 -0.15209 0.44212 C -0.16407 0.46273 -0.16563 0.4662 -0.17882 0.47962 C -0.19202 0.49328 -0.21667 0.51689 -0.23091 0.52314 C -0.24514 0.5287 -0.25539 0.52106 -0.26476 0.51504 C -0.27414 0.50972 -0.28143 0.50231 -0.28733 0.48888 C -0.29323 0.47592 -0.29792 0.44652 -0.3 0.43449 C -0.30209 0.42291 -0.3 0.42037 -0.3 0.41805 " pathEditMode="relative" rAng="0" ptsTypes="AAAAAAAAAAAAAAAAAAAAAAAAAAAA">
                                      <p:cBhvr>
                                        <p:cTn id="5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47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C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8179092" y="2024516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543300" y="2033347"/>
            <a:ext cx="8172104" cy="140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5400000">
            <a:off x="679288" y="2024757"/>
            <a:ext cx="216330" cy="4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1616553" y="2024516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1560" y="2060848"/>
            <a:ext cx="216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7539" y="2047432"/>
            <a:ext cx="216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4201" y="2060848"/>
            <a:ext cx="216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9483" y="2060848"/>
            <a:ext cx="216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554059" y="2024516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02124" y="2060848"/>
            <a:ext cx="216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3491565" y="2024516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228184" y="2112551"/>
            <a:ext cx="365806" cy="53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4765" y="2060848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2112551"/>
            <a:ext cx="365806" cy="53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6304083" y="2024516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5366577" y="2024516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8172400" y="2122403"/>
            <a:ext cx="388248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472" y="2786058"/>
            <a:ext cx="248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+ 2 = 3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2065" y="3370833"/>
            <a:ext cx="234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+ 2 = 5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8069" y="3952770"/>
            <a:ext cx="2047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+ 2 = 7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069" y="4547650"/>
            <a:ext cx="234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+ 2 = 9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7241589" y="2024516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4429071" y="2024516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432" y="1556792"/>
            <a:ext cx="712184" cy="52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78396" y="5357826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98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64697" y="5357826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89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50998" y="5357826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87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437300" y="5357826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78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510844" y="5357826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76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18956" y="5357826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67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21408" y="5357826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65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429520" y="5357826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56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03848" y="638132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Максимчук З. О. – вчитель Дубенської ЗОШ І – ІІІ ст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№ 1 </a:t>
            </a:r>
          </a:p>
        </p:txBody>
      </p:sp>
    </p:spTree>
    <p:extLst>
      <p:ext uri="{BB962C8B-B14F-4D97-AF65-F5344CB8AC3E}">
        <p14:creationId xmlns:p14="http://schemas.microsoft.com/office/powerpoint/2010/main" xmlns="" val="2777465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-2.44969E-6 C 0.00487 -0.00439 0.00851 -0.01041 0.01355 -0.0148 C 0.01528 -0.0229 0.01389 -0.01827 0.0191 -0.02845 C 0.0198 -0.02984 0.02136 -0.03284 0.02136 -0.03284 C 0.02466 -0.04649 0.0349 -0.05621 0.04497 -0.05991 C 0.05053 -0.06199 0.06181 -0.0643 0.06181 -0.0643 C 0.06858 -0.0687 0.08178 -0.07217 0.08994 -0.07471 C 0.13264 -0.07333 0.12171 -0.0768 0.14271 -0.07032 C 0.15087 -0.06315 0.15226 -0.06222 0.16077 -0.05829 C 0.16459 -0.05042 0.1606 -0.05644 0.16633 -0.05228 C 0.16876 -0.05042 0.1731 -0.04626 0.1731 -0.04626 C 0.17379 -0.04487 0.17431 -0.04302 0.17535 -0.04187 C 0.17622 -0.04094 0.17778 -0.0414 0.17865 -0.04025 C 0.19167 -0.02267 0.17865 -0.03469 0.18768 -0.02683 C 0.18837 -0.02544 0.18907 -0.02359 0.18994 -0.02243 C 0.1908 -0.02128 0.19237 -0.02082 0.19324 -0.01943 C 0.19462 -0.01735 0.19584 -0.01179 0.19671 -0.00902 C 0.19705 -0.00601 0.19705 -0.003 0.19775 -2.44969E-6 C 0.19914 0.00532 0.2033 0.00625 0.2033 0.01203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31 0.01203 C 0.20869 0.00717 0.2106 -0.00208 0.21459 -0.00902 C 0.2172 -0.0199 0.21338 -0.00694 0.21893 -0.01643 C 0.21963 -0.01781 0.21963 -0.01966 0.22015 -0.02105 C 0.22154 -0.02429 0.2231 -0.02707 0.22466 -0.03007 C 0.22536 -0.03146 0.22692 -0.03447 0.22692 -0.03447 C 0.23195 -0.05552 0.24654 -0.07055 0.26164 -0.07796 C 0.2889 -0.07726 0.30799 -0.0812 0.33143 -0.07194 C 0.33924 -0.06477 0.34914 -0.06431 0.3573 -0.05853 C 0.35869 -0.0576 0.36008 -0.05644 0.36164 -0.05552 C 0.3639 -0.05436 0.36841 -0.05251 0.36841 -0.05251 C 0.37327 -0.04835 0.37397 -0.04442 0.37744 -0.03886 C 0.38143 -0.03239 0.38664 -0.02707 0.39098 -0.02105 C 0.39411 -0.01666 0.39602 -0.01249 0.39983 -0.00902 C 0.40122 -0.00417 0.40279 -0.0007 0.40556 0.00301 " pathEditMode="relative" ptsTypes="ffffffffffffff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556 0.00301 C 0.40782 -0.00162 0.40903 -0.00601 0.41129 -0.01064 C 0.41216 -0.01457 0.41459 -0.03007 0.41789 -0.03308 C 0.4191 -0.03423 0.42084 -0.034 0.4224 -0.03446 C 0.42361 -0.03539 0.42483 -0.03608 0.42587 -0.03747 C 0.42691 -0.03863 0.42709 -0.04071 0.42813 -0.04187 C 0.429 -0.04279 0.43039 -0.04279 0.43143 -0.04349 C 0.43525 -0.04603 0.43802 -0.05066 0.4415 -0.0539 C 0.44445 -0.05991 0.44671 -0.05852 0.45052 -0.06292 C 0.45174 -0.0643 0.45243 -0.06639 0.45382 -0.06731 C 0.45521 -0.06847 0.46302 -0.07009 0.46407 -0.07032 C 0.47084 -0.07495 0.47796 -0.07749 0.48542 -0.07934 C 0.49184 -0.08258 0.49879 -0.08397 0.50556 -0.08535 C 0.525 -0.08489 0.54462 -0.08489 0.56407 -0.08397 C 0.57743 -0.08327 0.59306 -0.06777 0.60105 -0.0539 C 0.60348 -0.0495 0.60434 -0.04349 0.60782 -0.04048 C 0.61216 -0.03678 0.6191 -0.03007 0.6191 -0.02244 " pathEditMode="relative" ptsTypes="ffffffffffffffff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91 -0.02243 C 0.61997 -0.03677 0.61962 -0.05944 0.62813 -0.07032 C 0.63056 -0.08119 0.63594 -0.08443 0.64271 -0.08975 C 0.65556 -0.09969 0.65035 -0.09715 0.67084 -0.09877 C 0.68073 -0.10409 0.69184 -0.10571 0.70226 -0.10779 C 0.72066 -0.10733 0.73889 -0.10733 0.7573 -0.1064 C 0.76563 -0.10594 0.77431 -0.09761 0.78195 -0.09437 C 0.78646 -0.08836 0.79028 -0.08281 0.79427 -0.07633 C 0.79723 -0.07147 0.79757 -0.06754 0.80105 -0.06291 C 0.80417 -0.05135 0.79948 -0.06569 0.80556 -0.05551 C 0.80625 -0.05412 0.80625 -0.05227 0.80677 -0.05089 C 0.80816 -0.04765 0.81129 -0.04186 0.81129 -0.04186 C 0.8125 -0.03701 0.8132 -0.03192 0.81459 -0.02706 C 0.81528 -0.01873 0.81615 -0.01249 0.81789 -0.00462 C 0.81823 -0.00254 0.81875 -0.00069 0.8191 0.00139 C 0.81945 0.00301 0.82014 0.00602 0.82014 0.00602 " pathEditMode="relative" ptsTypes="fffffffffffffffA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C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Прямоугольник 96"/>
          <p:cNvSpPr/>
          <p:nvPr/>
        </p:nvSpPr>
        <p:spPr>
          <a:xfrm>
            <a:off x="4005916" y="2230644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4005916" y="2229506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000322" y="2221558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001610" y="2223036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214282" y="3795510"/>
            <a:ext cx="41229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2071670" y="3795510"/>
            <a:ext cx="412292" cy="5847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2714612" y="3795510"/>
            <a:ext cx="41229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3357554" y="3795510"/>
            <a:ext cx="412292" cy="5847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000496" y="3795510"/>
            <a:ext cx="412292" cy="5847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14282" y="3789040"/>
            <a:ext cx="412292" cy="5847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840146" y="3802816"/>
            <a:ext cx="41229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500166" y="3789040"/>
            <a:ext cx="412292" cy="5847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2071670" y="3789040"/>
            <a:ext cx="412292" cy="5847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2714612" y="3789040"/>
            <a:ext cx="412292" cy="5847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3357554" y="3789040"/>
            <a:ext cx="412292" cy="5847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000496" y="3789040"/>
            <a:ext cx="412292" cy="5847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214282" y="3795510"/>
            <a:ext cx="412292" cy="5847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840146" y="3788697"/>
            <a:ext cx="41229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1500166" y="3795510"/>
            <a:ext cx="412292" cy="5847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2071670" y="3795510"/>
            <a:ext cx="412292" cy="5847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2714612" y="3795510"/>
            <a:ext cx="412292" cy="5847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3357554" y="3795510"/>
            <a:ext cx="412292" cy="5847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4000496" y="3795510"/>
            <a:ext cx="412292" cy="5847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214282" y="3789040"/>
            <a:ext cx="412292" cy="5847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840146" y="3788697"/>
            <a:ext cx="41229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500166" y="3789040"/>
            <a:ext cx="41229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2071670" y="3789040"/>
            <a:ext cx="41229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2714612" y="3789040"/>
            <a:ext cx="412292" cy="5847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3357554" y="3789040"/>
            <a:ext cx="41229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4000496" y="3789040"/>
            <a:ext cx="41229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488044" y="3795510"/>
            <a:ext cx="41229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00034" y="2160002"/>
            <a:ext cx="1345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&lt;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1460226" y="2194411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5004048" y="2152592"/>
            <a:ext cx="966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6814203" y="2152592"/>
            <a:ext cx="966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6214742" y="2152592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5785404" y="2170678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7596336" y="2214147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987824" y="2194411"/>
            <a:ext cx="1077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&gt;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5148064" y="3789040"/>
            <a:ext cx="41229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1475656" y="2204864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475656" y="2204864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475656" y="2204864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1475656" y="2204864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1475656" y="2204864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4004808" y="2221558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4003284" y="2227734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4000652" y="2228028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4006874" y="2228028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1475656" y="2204864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1444795" y="2211334"/>
            <a:ext cx="437411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50" name="Прямая соединительная линия 149"/>
          <p:cNvCxnSpPr/>
          <p:nvPr/>
        </p:nvCxnSpPr>
        <p:spPr>
          <a:xfrm>
            <a:off x="214282" y="4869160"/>
            <a:ext cx="875020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угольник 152"/>
          <p:cNvSpPr/>
          <p:nvPr/>
        </p:nvSpPr>
        <p:spPr>
          <a:xfrm>
            <a:off x="843047" y="3795510"/>
            <a:ext cx="41229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1500166" y="3788698"/>
            <a:ext cx="41229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3963384" y="2221558"/>
            <a:ext cx="42853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03848" y="638132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Максимчук З. О. – вчитель Дубенської ЗОШ І – ІІІ ст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№ 1 </a:t>
            </a:r>
          </a:p>
        </p:txBody>
      </p:sp>
    </p:spTree>
    <p:extLst>
      <p:ext uri="{BB962C8B-B14F-4D97-AF65-F5344CB8AC3E}">
        <p14:creationId xmlns:p14="http://schemas.microsoft.com/office/powerpoint/2010/main" xmlns="" val="3845819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1.11111E-6 L 0.5467 -0.2421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48" y="-12106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66771 -0.2430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85" y="-12153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22" grpId="0" animBg="1"/>
      <p:bldP spid="134" grpId="0" animBg="1"/>
      <p:bldP spid="135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54" grpId="0" animBg="1"/>
      <p:bldP spid="1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C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Овал 135"/>
          <p:cNvSpPr/>
          <p:nvPr/>
        </p:nvSpPr>
        <p:spPr>
          <a:xfrm>
            <a:off x="4745512" y="260648"/>
            <a:ext cx="3066848" cy="216024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133525" y="3739659"/>
            <a:ext cx="2959988" cy="1894756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Овал 137"/>
          <p:cNvSpPr/>
          <p:nvPr/>
        </p:nvSpPr>
        <p:spPr>
          <a:xfrm>
            <a:off x="4855774" y="3739245"/>
            <a:ext cx="2956586" cy="1951945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9" name="Овал 138"/>
          <p:cNvSpPr/>
          <p:nvPr/>
        </p:nvSpPr>
        <p:spPr>
          <a:xfrm>
            <a:off x="105969" y="260648"/>
            <a:ext cx="3308720" cy="206178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0" name="Группа 48"/>
          <p:cNvGrpSpPr/>
          <p:nvPr/>
        </p:nvGrpSpPr>
        <p:grpSpPr>
          <a:xfrm>
            <a:off x="552782" y="548681"/>
            <a:ext cx="2129717" cy="1655686"/>
            <a:chOff x="220321" y="3500438"/>
            <a:chExt cx="2017775" cy="2057672"/>
          </a:xfrm>
        </p:grpSpPr>
        <p:sp>
          <p:nvSpPr>
            <p:cNvPr id="141" name="Полилиния 140"/>
            <p:cNvSpPr/>
            <p:nvPr/>
          </p:nvSpPr>
          <p:spPr>
            <a:xfrm>
              <a:off x="1376339" y="4220062"/>
              <a:ext cx="186990" cy="1338048"/>
            </a:xfrm>
            <a:custGeom>
              <a:avLst/>
              <a:gdLst>
                <a:gd name="connsiteX0" fmla="*/ 69003 w 186990"/>
                <a:gd name="connsiteY0" fmla="*/ 10694 h 1338049"/>
                <a:gd name="connsiteX1" fmla="*/ 83751 w 186990"/>
                <a:gd name="connsiteY1" fmla="*/ 54939 h 1338049"/>
                <a:gd name="connsiteX2" fmla="*/ 39506 w 186990"/>
                <a:gd name="connsiteY2" fmla="*/ 807107 h 1338049"/>
                <a:gd name="connsiteX3" fmla="*/ 24758 w 186990"/>
                <a:gd name="connsiteY3" fmla="*/ 1102075 h 1338049"/>
                <a:gd name="connsiteX4" fmla="*/ 24758 w 186990"/>
                <a:gd name="connsiteY4" fmla="*/ 1338049 h 1338049"/>
                <a:gd name="connsiteX5" fmla="*/ 98500 w 186990"/>
                <a:gd name="connsiteY5" fmla="*/ 1308552 h 1338049"/>
                <a:gd name="connsiteX6" fmla="*/ 127996 w 186990"/>
                <a:gd name="connsiteY6" fmla="*/ 1264307 h 1338049"/>
                <a:gd name="connsiteX7" fmla="*/ 157493 w 186990"/>
                <a:gd name="connsiteY7" fmla="*/ 1072578 h 1338049"/>
                <a:gd name="connsiteX8" fmla="*/ 127996 w 186990"/>
                <a:gd name="connsiteY8" fmla="*/ 851352 h 1338049"/>
                <a:gd name="connsiteX9" fmla="*/ 113248 w 186990"/>
                <a:gd name="connsiteY9" fmla="*/ 807107 h 1338049"/>
                <a:gd name="connsiteX10" fmla="*/ 142745 w 186990"/>
                <a:gd name="connsiteY10" fmla="*/ 762862 h 1338049"/>
                <a:gd name="connsiteX11" fmla="*/ 157493 w 186990"/>
                <a:gd name="connsiteY11" fmla="*/ 718617 h 1338049"/>
                <a:gd name="connsiteX12" fmla="*/ 186990 w 186990"/>
                <a:gd name="connsiteY12" fmla="*/ 512139 h 1338049"/>
                <a:gd name="connsiteX13" fmla="*/ 157493 w 186990"/>
                <a:gd name="connsiteY13" fmla="*/ 187675 h 1338049"/>
                <a:gd name="connsiteX14" fmla="*/ 142745 w 186990"/>
                <a:gd name="connsiteY14" fmla="*/ 69688 h 133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990" h="1338049">
                  <a:moveTo>
                    <a:pt x="69003" y="10694"/>
                  </a:moveTo>
                  <a:cubicBezTo>
                    <a:pt x="73919" y="25442"/>
                    <a:pt x="84068" y="39396"/>
                    <a:pt x="83751" y="54939"/>
                  </a:cubicBezTo>
                  <a:cubicBezTo>
                    <a:pt x="71239" y="668049"/>
                    <a:pt x="96647" y="521412"/>
                    <a:pt x="39506" y="807107"/>
                  </a:cubicBezTo>
                  <a:cubicBezTo>
                    <a:pt x="34590" y="905430"/>
                    <a:pt x="31531" y="1003863"/>
                    <a:pt x="24758" y="1102075"/>
                  </a:cubicBezTo>
                  <a:cubicBezTo>
                    <a:pt x="10925" y="1302646"/>
                    <a:pt x="0" y="1164748"/>
                    <a:pt x="24758" y="1338049"/>
                  </a:cubicBezTo>
                  <a:cubicBezTo>
                    <a:pt x="49339" y="1328217"/>
                    <a:pt x="76957" y="1323940"/>
                    <a:pt x="98500" y="1308552"/>
                  </a:cubicBezTo>
                  <a:cubicBezTo>
                    <a:pt x="112924" y="1298249"/>
                    <a:pt x="122391" y="1281123"/>
                    <a:pt x="127996" y="1264307"/>
                  </a:cubicBezTo>
                  <a:cubicBezTo>
                    <a:pt x="133114" y="1248952"/>
                    <a:pt x="156355" y="1080541"/>
                    <a:pt x="157493" y="1072578"/>
                  </a:cubicBezTo>
                  <a:cubicBezTo>
                    <a:pt x="147661" y="998836"/>
                    <a:pt x="140226" y="924734"/>
                    <a:pt x="127996" y="851352"/>
                  </a:cubicBezTo>
                  <a:cubicBezTo>
                    <a:pt x="125440" y="836017"/>
                    <a:pt x="110692" y="822442"/>
                    <a:pt x="113248" y="807107"/>
                  </a:cubicBezTo>
                  <a:cubicBezTo>
                    <a:pt x="116162" y="789623"/>
                    <a:pt x="132913" y="777610"/>
                    <a:pt x="142745" y="762862"/>
                  </a:cubicBezTo>
                  <a:cubicBezTo>
                    <a:pt x="147661" y="748114"/>
                    <a:pt x="154791" y="733927"/>
                    <a:pt x="157493" y="718617"/>
                  </a:cubicBezTo>
                  <a:cubicBezTo>
                    <a:pt x="169575" y="650150"/>
                    <a:pt x="186990" y="512139"/>
                    <a:pt x="186990" y="512139"/>
                  </a:cubicBezTo>
                  <a:cubicBezTo>
                    <a:pt x="177158" y="403984"/>
                    <a:pt x="170432" y="295502"/>
                    <a:pt x="157493" y="187675"/>
                  </a:cubicBezTo>
                  <a:cubicBezTo>
                    <a:pt x="134972" y="0"/>
                    <a:pt x="142745" y="348889"/>
                    <a:pt x="142745" y="69688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42" name="Группа 46"/>
            <p:cNvGrpSpPr/>
            <p:nvPr/>
          </p:nvGrpSpPr>
          <p:grpSpPr>
            <a:xfrm>
              <a:off x="220321" y="3500438"/>
              <a:ext cx="2017775" cy="1595224"/>
              <a:chOff x="220321" y="3500438"/>
              <a:chExt cx="2017775" cy="1595224"/>
            </a:xfrm>
          </p:grpSpPr>
          <p:grpSp>
            <p:nvGrpSpPr>
              <p:cNvPr id="143" name="Группа 14"/>
              <p:cNvGrpSpPr/>
              <p:nvPr/>
            </p:nvGrpSpPr>
            <p:grpSpPr>
              <a:xfrm>
                <a:off x="1578077" y="3696929"/>
                <a:ext cx="516194" cy="639097"/>
                <a:chOff x="1578077" y="3696929"/>
                <a:chExt cx="516194" cy="639097"/>
              </a:xfrm>
            </p:grpSpPr>
            <p:sp>
              <p:nvSpPr>
                <p:cNvPr id="167" name="Полилиния 166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8" name="Полилиния 167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44" name="Группа 15"/>
              <p:cNvGrpSpPr/>
              <p:nvPr/>
            </p:nvGrpSpPr>
            <p:grpSpPr>
              <a:xfrm rot="16843028">
                <a:off x="1070927" y="3552969"/>
                <a:ext cx="516194" cy="639097"/>
                <a:chOff x="1578077" y="3696929"/>
                <a:chExt cx="516194" cy="639097"/>
              </a:xfrm>
            </p:grpSpPr>
            <p:sp>
              <p:nvSpPr>
                <p:cNvPr id="165" name="Полилиния 164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6" name="Полилиния 165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45" name="Группа 18"/>
              <p:cNvGrpSpPr/>
              <p:nvPr/>
            </p:nvGrpSpPr>
            <p:grpSpPr>
              <a:xfrm rot="2695105">
                <a:off x="1721902" y="3946598"/>
                <a:ext cx="516194" cy="639097"/>
                <a:chOff x="1578077" y="3696929"/>
                <a:chExt cx="516194" cy="639097"/>
              </a:xfrm>
            </p:grpSpPr>
            <p:sp>
              <p:nvSpPr>
                <p:cNvPr id="163" name="Полилиния 162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4" name="Полилиния 163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46" name="Группа 24"/>
              <p:cNvGrpSpPr/>
              <p:nvPr/>
            </p:nvGrpSpPr>
            <p:grpSpPr>
              <a:xfrm rot="5589068">
                <a:off x="1579713" y="4176141"/>
                <a:ext cx="516194" cy="639097"/>
                <a:chOff x="1578077" y="3696929"/>
                <a:chExt cx="516194" cy="639097"/>
              </a:xfrm>
            </p:grpSpPr>
            <p:sp>
              <p:nvSpPr>
                <p:cNvPr id="161" name="Полилиния 160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2" name="Полилиния 161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47" name="Группа 27"/>
              <p:cNvGrpSpPr/>
              <p:nvPr/>
            </p:nvGrpSpPr>
            <p:grpSpPr>
              <a:xfrm rot="7751819">
                <a:off x="1367075" y="4297240"/>
                <a:ext cx="516194" cy="639097"/>
                <a:chOff x="1578077" y="3696929"/>
                <a:chExt cx="516194" cy="639097"/>
              </a:xfrm>
            </p:grpSpPr>
            <p:sp>
              <p:nvSpPr>
                <p:cNvPr id="159" name="Полилиния 158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0" name="Полилиния 159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48" name="Группа 33"/>
              <p:cNvGrpSpPr/>
              <p:nvPr/>
            </p:nvGrpSpPr>
            <p:grpSpPr>
              <a:xfrm rot="14703806">
                <a:off x="926265" y="3763965"/>
                <a:ext cx="516194" cy="639097"/>
                <a:chOff x="1578077" y="3696929"/>
                <a:chExt cx="516194" cy="639097"/>
              </a:xfrm>
            </p:grpSpPr>
            <p:sp>
              <p:nvSpPr>
                <p:cNvPr id="157" name="Полилиния 156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8" name="Полилиния 157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49" name="Полилиния 148"/>
              <p:cNvSpPr/>
              <p:nvPr/>
            </p:nvSpPr>
            <p:spPr>
              <a:xfrm rot="12352277">
                <a:off x="220321" y="4456565"/>
                <a:ext cx="516194" cy="639097"/>
              </a:xfrm>
              <a:custGeom>
                <a:avLst/>
                <a:gdLst>
                  <a:gd name="connsiteX0" fmla="*/ 0 w 516194"/>
                  <a:gd name="connsiteY0" fmla="*/ 639097 h 639097"/>
                  <a:gd name="connsiteX1" fmla="*/ 29497 w 516194"/>
                  <a:gd name="connsiteY1" fmla="*/ 491613 h 639097"/>
                  <a:gd name="connsiteX2" fmla="*/ 73742 w 516194"/>
                  <a:gd name="connsiteY2" fmla="*/ 344129 h 639097"/>
                  <a:gd name="connsiteX3" fmla="*/ 88491 w 516194"/>
                  <a:gd name="connsiteY3" fmla="*/ 299884 h 639097"/>
                  <a:gd name="connsiteX4" fmla="*/ 117988 w 516194"/>
                  <a:gd name="connsiteY4" fmla="*/ 255639 h 639097"/>
                  <a:gd name="connsiteX5" fmla="*/ 162233 w 516194"/>
                  <a:gd name="connsiteY5" fmla="*/ 167148 h 639097"/>
                  <a:gd name="connsiteX6" fmla="*/ 176981 w 516194"/>
                  <a:gd name="connsiteY6" fmla="*/ 122903 h 639097"/>
                  <a:gd name="connsiteX7" fmla="*/ 221226 w 516194"/>
                  <a:gd name="connsiteY7" fmla="*/ 78658 h 639097"/>
                  <a:gd name="connsiteX8" fmla="*/ 353962 w 516194"/>
                  <a:gd name="connsiteY8" fmla="*/ 4916 h 639097"/>
                  <a:gd name="connsiteX9" fmla="*/ 457200 w 516194"/>
                  <a:gd name="connsiteY9" fmla="*/ 78658 h 639097"/>
                  <a:gd name="connsiteX10" fmla="*/ 486697 w 516194"/>
                  <a:gd name="connsiteY10" fmla="*/ 122903 h 639097"/>
                  <a:gd name="connsiteX11" fmla="*/ 516194 w 516194"/>
                  <a:gd name="connsiteY11" fmla="*/ 211394 h 639097"/>
                  <a:gd name="connsiteX12" fmla="*/ 486697 w 516194"/>
                  <a:gd name="connsiteY12" fmla="*/ 255639 h 639097"/>
                  <a:gd name="connsiteX13" fmla="*/ 442452 w 516194"/>
                  <a:gd name="connsiteY13" fmla="*/ 344129 h 639097"/>
                  <a:gd name="connsiteX14" fmla="*/ 353962 w 516194"/>
                  <a:gd name="connsiteY14" fmla="*/ 403123 h 639097"/>
                  <a:gd name="connsiteX15" fmla="*/ 309717 w 516194"/>
                  <a:gd name="connsiteY15" fmla="*/ 432619 h 639097"/>
                  <a:gd name="connsiteX16" fmla="*/ 265471 w 516194"/>
                  <a:gd name="connsiteY16" fmla="*/ 462116 h 639097"/>
                  <a:gd name="connsiteX17" fmla="*/ 191729 w 516194"/>
                  <a:gd name="connsiteY17" fmla="*/ 521110 h 639097"/>
                  <a:gd name="connsiteX18" fmla="*/ 103239 w 516194"/>
                  <a:gd name="connsiteY18" fmla="*/ 580103 h 639097"/>
                  <a:gd name="connsiteX19" fmla="*/ 0 w 516194"/>
                  <a:gd name="connsiteY19" fmla="*/ 639097 h 63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6194" h="639097">
                    <a:moveTo>
                      <a:pt x="0" y="639097"/>
                    </a:moveTo>
                    <a:cubicBezTo>
                      <a:pt x="25169" y="462918"/>
                      <a:pt x="80" y="594574"/>
                      <a:pt x="29497" y="491613"/>
                    </a:cubicBezTo>
                    <a:cubicBezTo>
                      <a:pt x="74070" y="335609"/>
                      <a:pt x="3657" y="554384"/>
                      <a:pt x="73742" y="344129"/>
                    </a:cubicBezTo>
                    <a:cubicBezTo>
                      <a:pt x="78658" y="329381"/>
                      <a:pt x="79867" y="312819"/>
                      <a:pt x="88491" y="299884"/>
                    </a:cubicBezTo>
                    <a:lnTo>
                      <a:pt x="117988" y="255639"/>
                    </a:lnTo>
                    <a:cubicBezTo>
                      <a:pt x="155057" y="144429"/>
                      <a:pt x="105053" y="281509"/>
                      <a:pt x="162233" y="167148"/>
                    </a:cubicBezTo>
                    <a:cubicBezTo>
                      <a:pt x="169185" y="153243"/>
                      <a:pt x="168358" y="135838"/>
                      <a:pt x="176981" y="122903"/>
                    </a:cubicBezTo>
                    <a:cubicBezTo>
                      <a:pt x="188550" y="105549"/>
                      <a:pt x="204762" y="91463"/>
                      <a:pt x="221226" y="78658"/>
                    </a:cubicBezTo>
                    <a:cubicBezTo>
                      <a:pt x="297294" y="19495"/>
                      <a:pt x="287206" y="27169"/>
                      <a:pt x="353962" y="4916"/>
                    </a:cubicBezTo>
                    <a:cubicBezTo>
                      <a:pt x="486698" y="49162"/>
                      <a:pt x="417871" y="0"/>
                      <a:pt x="457200" y="78658"/>
                    </a:cubicBezTo>
                    <a:cubicBezTo>
                      <a:pt x="465127" y="94512"/>
                      <a:pt x="479498" y="106705"/>
                      <a:pt x="486697" y="122903"/>
                    </a:cubicBezTo>
                    <a:cubicBezTo>
                      <a:pt x="499325" y="151316"/>
                      <a:pt x="516194" y="211394"/>
                      <a:pt x="516194" y="211394"/>
                    </a:cubicBezTo>
                    <a:cubicBezTo>
                      <a:pt x="506362" y="226142"/>
                      <a:pt x="494624" y="239785"/>
                      <a:pt x="486697" y="255639"/>
                    </a:cubicBezTo>
                    <a:cubicBezTo>
                      <a:pt x="466825" y="295384"/>
                      <a:pt x="480024" y="311253"/>
                      <a:pt x="442452" y="344129"/>
                    </a:cubicBezTo>
                    <a:cubicBezTo>
                      <a:pt x="415773" y="367474"/>
                      <a:pt x="383459" y="383458"/>
                      <a:pt x="353962" y="403123"/>
                    </a:cubicBezTo>
                    <a:lnTo>
                      <a:pt x="309717" y="432619"/>
                    </a:lnTo>
                    <a:lnTo>
                      <a:pt x="265471" y="462116"/>
                    </a:lnTo>
                    <a:cubicBezTo>
                      <a:pt x="180941" y="588914"/>
                      <a:pt x="293496" y="439696"/>
                      <a:pt x="191729" y="521110"/>
                    </a:cubicBezTo>
                    <a:cubicBezTo>
                      <a:pt x="99138" y="595183"/>
                      <a:pt x="238724" y="546233"/>
                      <a:pt x="103239" y="580103"/>
                    </a:cubicBezTo>
                    <a:lnTo>
                      <a:pt x="0" y="639097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50" name="Группа 39"/>
              <p:cNvGrpSpPr/>
              <p:nvPr/>
            </p:nvGrpSpPr>
            <p:grpSpPr>
              <a:xfrm rot="10547721">
                <a:off x="1094274" y="4232882"/>
                <a:ext cx="516194" cy="639097"/>
                <a:chOff x="1578077" y="3696929"/>
                <a:chExt cx="516194" cy="639097"/>
              </a:xfrm>
            </p:grpSpPr>
            <p:sp>
              <p:nvSpPr>
                <p:cNvPr id="155" name="Полилиния 154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6" name="Полилиния 155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51" name="Группа 42"/>
              <p:cNvGrpSpPr/>
              <p:nvPr/>
            </p:nvGrpSpPr>
            <p:grpSpPr>
              <a:xfrm rot="19290235">
                <a:off x="1357290" y="3500438"/>
                <a:ext cx="516194" cy="639097"/>
                <a:chOff x="1578077" y="3696929"/>
                <a:chExt cx="516194" cy="639097"/>
              </a:xfrm>
            </p:grpSpPr>
            <p:sp>
              <p:nvSpPr>
                <p:cNvPr id="153" name="Полилиния 152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4" name="Полилиния 153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52" name="Блок-схема: узел 151"/>
              <p:cNvSpPr/>
              <p:nvPr/>
            </p:nvSpPr>
            <p:spPr>
              <a:xfrm>
                <a:off x="1500166" y="4071942"/>
                <a:ext cx="214314" cy="214314"/>
              </a:xfrm>
              <a:prstGeom prst="flowChartConnector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169" name="Группа 49"/>
          <p:cNvGrpSpPr/>
          <p:nvPr/>
        </p:nvGrpSpPr>
        <p:grpSpPr>
          <a:xfrm>
            <a:off x="725998" y="3830082"/>
            <a:ext cx="2058325" cy="1613100"/>
            <a:chOff x="-13074" y="3500438"/>
            <a:chExt cx="2251170" cy="2057672"/>
          </a:xfrm>
        </p:grpSpPr>
        <p:sp>
          <p:nvSpPr>
            <p:cNvPr id="170" name="Полилиния 169"/>
            <p:cNvSpPr/>
            <p:nvPr/>
          </p:nvSpPr>
          <p:spPr>
            <a:xfrm>
              <a:off x="1376339" y="4220062"/>
              <a:ext cx="186990" cy="1338048"/>
            </a:xfrm>
            <a:custGeom>
              <a:avLst/>
              <a:gdLst>
                <a:gd name="connsiteX0" fmla="*/ 69003 w 186990"/>
                <a:gd name="connsiteY0" fmla="*/ 10694 h 1338049"/>
                <a:gd name="connsiteX1" fmla="*/ 83751 w 186990"/>
                <a:gd name="connsiteY1" fmla="*/ 54939 h 1338049"/>
                <a:gd name="connsiteX2" fmla="*/ 39506 w 186990"/>
                <a:gd name="connsiteY2" fmla="*/ 807107 h 1338049"/>
                <a:gd name="connsiteX3" fmla="*/ 24758 w 186990"/>
                <a:gd name="connsiteY3" fmla="*/ 1102075 h 1338049"/>
                <a:gd name="connsiteX4" fmla="*/ 24758 w 186990"/>
                <a:gd name="connsiteY4" fmla="*/ 1338049 h 1338049"/>
                <a:gd name="connsiteX5" fmla="*/ 98500 w 186990"/>
                <a:gd name="connsiteY5" fmla="*/ 1308552 h 1338049"/>
                <a:gd name="connsiteX6" fmla="*/ 127996 w 186990"/>
                <a:gd name="connsiteY6" fmla="*/ 1264307 h 1338049"/>
                <a:gd name="connsiteX7" fmla="*/ 157493 w 186990"/>
                <a:gd name="connsiteY7" fmla="*/ 1072578 h 1338049"/>
                <a:gd name="connsiteX8" fmla="*/ 127996 w 186990"/>
                <a:gd name="connsiteY8" fmla="*/ 851352 h 1338049"/>
                <a:gd name="connsiteX9" fmla="*/ 113248 w 186990"/>
                <a:gd name="connsiteY9" fmla="*/ 807107 h 1338049"/>
                <a:gd name="connsiteX10" fmla="*/ 142745 w 186990"/>
                <a:gd name="connsiteY10" fmla="*/ 762862 h 1338049"/>
                <a:gd name="connsiteX11" fmla="*/ 157493 w 186990"/>
                <a:gd name="connsiteY11" fmla="*/ 718617 h 1338049"/>
                <a:gd name="connsiteX12" fmla="*/ 186990 w 186990"/>
                <a:gd name="connsiteY12" fmla="*/ 512139 h 1338049"/>
                <a:gd name="connsiteX13" fmla="*/ 157493 w 186990"/>
                <a:gd name="connsiteY13" fmla="*/ 187675 h 1338049"/>
                <a:gd name="connsiteX14" fmla="*/ 142745 w 186990"/>
                <a:gd name="connsiteY14" fmla="*/ 69688 h 133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990" h="1338049">
                  <a:moveTo>
                    <a:pt x="69003" y="10694"/>
                  </a:moveTo>
                  <a:cubicBezTo>
                    <a:pt x="73919" y="25442"/>
                    <a:pt x="84068" y="39396"/>
                    <a:pt x="83751" y="54939"/>
                  </a:cubicBezTo>
                  <a:cubicBezTo>
                    <a:pt x="71239" y="668049"/>
                    <a:pt x="96647" y="521412"/>
                    <a:pt x="39506" y="807107"/>
                  </a:cubicBezTo>
                  <a:cubicBezTo>
                    <a:pt x="34590" y="905430"/>
                    <a:pt x="31531" y="1003863"/>
                    <a:pt x="24758" y="1102075"/>
                  </a:cubicBezTo>
                  <a:cubicBezTo>
                    <a:pt x="10925" y="1302646"/>
                    <a:pt x="0" y="1164748"/>
                    <a:pt x="24758" y="1338049"/>
                  </a:cubicBezTo>
                  <a:cubicBezTo>
                    <a:pt x="49339" y="1328217"/>
                    <a:pt x="76957" y="1323940"/>
                    <a:pt x="98500" y="1308552"/>
                  </a:cubicBezTo>
                  <a:cubicBezTo>
                    <a:pt x="112924" y="1298249"/>
                    <a:pt x="122391" y="1281123"/>
                    <a:pt x="127996" y="1264307"/>
                  </a:cubicBezTo>
                  <a:cubicBezTo>
                    <a:pt x="133114" y="1248952"/>
                    <a:pt x="156355" y="1080541"/>
                    <a:pt x="157493" y="1072578"/>
                  </a:cubicBezTo>
                  <a:cubicBezTo>
                    <a:pt x="147661" y="998836"/>
                    <a:pt x="140226" y="924734"/>
                    <a:pt x="127996" y="851352"/>
                  </a:cubicBezTo>
                  <a:cubicBezTo>
                    <a:pt x="125440" y="836017"/>
                    <a:pt x="110692" y="822442"/>
                    <a:pt x="113248" y="807107"/>
                  </a:cubicBezTo>
                  <a:cubicBezTo>
                    <a:pt x="116162" y="789623"/>
                    <a:pt x="132913" y="777610"/>
                    <a:pt x="142745" y="762862"/>
                  </a:cubicBezTo>
                  <a:cubicBezTo>
                    <a:pt x="147661" y="748114"/>
                    <a:pt x="154791" y="733927"/>
                    <a:pt x="157493" y="718617"/>
                  </a:cubicBezTo>
                  <a:cubicBezTo>
                    <a:pt x="169575" y="650150"/>
                    <a:pt x="186990" y="512139"/>
                    <a:pt x="186990" y="512139"/>
                  </a:cubicBezTo>
                  <a:cubicBezTo>
                    <a:pt x="177158" y="403984"/>
                    <a:pt x="170432" y="295502"/>
                    <a:pt x="157493" y="187675"/>
                  </a:cubicBezTo>
                  <a:cubicBezTo>
                    <a:pt x="134972" y="0"/>
                    <a:pt x="142745" y="348889"/>
                    <a:pt x="142745" y="69688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71" name="Группа 46"/>
            <p:cNvGrpSpPr/>
            <p:nvPr/>
          </p:nvGrpSpPr>
          <p:grpSpPr>
            <a:xfrm>
              <a:off x="-13074" y="3500438"/>
              <a:ext cx="2251170" cy="1508377"/>
              <a:chOff x="-13074" y="3500438"/>
              <a:chExt cx="2251170" cy="1508377"/>
            </a:xfrm>
          </p:grpSpPr>
          <p:grpSp>
            <p:nvGrpSpPr>
              <p:cNvPr id="172" name="Группа 14"/>
              <p:cNvGrpSpPr/>
              <p:nvPr/>
            </p:nvGrpSpPr>
            <p:grpSpPr>
              <a:xfrm>
                <a:off x="1578077" y="3696929"/>
                <a:ext cx="516194" cy="639097"/>
                <a:chOff x="1578077" y="3696929"/>
                <a:chExt cx="516194" cy="639097"/>
              </a:xfrm>
            </p:grpSpPr>
            <p:sp>
              <p:nvSpPr>
                <p:cNvPr id="194" name="Полилиния 11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95" name="Полилиния 194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73" name="Группа 15"/>
              <p:cNvGrpSpPr/>
              <p:nvPr/>
            </p:nvGrpSpPr>
            <p:grpSpPr>
              <a:xfrm rot="16843028">
                <a:off x="1070927" y="3552969"/>
                <a:ext cx="516194" cy="639097"/>
                <a:chOff x="1578077" y="3696929"/>
                <a:chExt cx="516194" cy="639097"/>
              </a:xfrm>
            </p:grpSpPr>
            <p:sp>
              <p:nvSpPr>
                <p:cNvPr id="192" name="Полилиния 191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93" name="Полилиния 192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74" name="Группа 18"/>
              <p:cNvGrpSpPr/>
              <p:nvPr/>
            </p:nvGrpSpPr>
            <p:grpSpPr>
              <a:xfrm rot="2695105">
                <a:off x="1721902" y="3946598"/>
                <a:ext cx="516194" cy="639097"/>
                <a:chOff x="1578077" y="3696929"/>
                <a:chExt cx="516194" cy="639097"/>
              </a:xfrm>
            </p:grpSpPr>
            <p:sp>
              <p:nvSpPr>
                <p:cNvPr id="190" name="Полилиния 189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91" name="Полилиния 190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75" name="Группа 24"/>
              <p:cNvGrpSpPr/>
              <p:nvPr/>
            </p:nvGrpSpPr>
            <p:grpSpPr>
              <a:xfrm rot="5589068">
                <a:off x="1579713" y="4176141"/>
                <a:ext cx="516194" cy="639097"/>
                <a:chOff x="1578077" y="3696929"/>
                <a:chExt cx="516194" cy="639097"/>
              </a:xfrm>
            </p:grpSpPr>
            <p:sp>
              <p:nvSpPr>
                <p:cNvPr id="188" name="Полилиния 187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89" name="Полилиния 188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76" name="Группа 27"/>
              <p:cNvGrpSpPr/>
              <p:nvPr/>
            </p:nvGrpSpPr>
            <p:grpSpPr>
              <a:xfrm rot="7751819">
                <a:off x="1367075" y="4297240"/>
                <a:ext cx="516194" cy="639097"/>
                <a:chOff x="1578077" y="3696929"/>
                <a:chExt cx="516194" cy="639097"/>
              </a:xfrm>
            </p:grpSpPr>
            <p:sp>
              <p:nvSpPr>
                <p:cNvPr id="186" name="Полилиния 185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87" name="Полилиния 186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77" name="Полилиния 176"/>
              <p:cNvSpPr/>
              <p:nvPr/>
            </p:nvSpPr>
            <p:spPr>
              <a:xfrm rot="14703806">
                <a:off x="48378" y="3710956"/>
                <a:ext cx="516193" cy="639097"/>
              </a:xfrm>
              <a:custGeom>
                <a:avLst/>
                <a:gdLst>
                  <a:gd name="connsiteX0" fmla="*/ 0 w 516194"/>
                  <a:gd name="connsiteY0" fmla="*/ 639097 h 639097"/>
                  <a:gd name="connsiteX1" fmla="*/ 29497 w 516194"/>
                  <a:gd name="connsiteY1" fmla="*/ 491613 h 639097"/>
                  <a:gd name="connsiteX2" fmla="*/ 73742 w 516194"/>
                  <a:gd name="connsiteY2" fmla="*/ 344129 h 639097"/>
                  <a:gd name="connsiteX3" fmla="*/ 88491 w 516194"/>
                  <a:gd name="connsiteY3" fmla="*/ 299884 h 639097"/>
                  <a:gd name="connsiteX4" fmla="*/ 117988 w 516194"/>
                  <a:gd name="connsiteY4" fmla="*/ 255639 h 639097"/>
                  <a:gd name="connsiteX5" fmla="*/ 162233 w 516194"/>
                  <a:gd name="connsiteY5" fmla="*/ 167148 h 639097"/>
                  <a:gd name="connsiteX6" fmla="*/ 176981 w 516194"/>
                  <a:gd name="connsiteY6" fmla="*/ 122903 h 639097"/>
                  <a:gd name="connsiteX7" fmla="*/ 221226 w 516194"/>
                  <a:gd name="connsiteY7" fmla="*/ 78658 h 639097"/>
                  <a:gd name="connsiteX8" fmla="*/ 353962 w 516194"/>
                  <a:gd name="connsiteY8" fmla="*/ 4916 h 639097"/>
                  <a:gd name="connsiteX9" fmla="*/ 457200 w 516194"/>
                  <a:gd name="connsiteY9" fmla="*/ 78658 h 639097"/>
                  <a:gd name="connsiteX10" fmla="*/ 486697 w 516194"/>
                  <a:gd name="connsiteY10" fmla="*/ 122903 h 639097"/>
                  <a:gd name="connsiteX11" fmla="*/ 516194 w 516194"/>
                  <a:gd name="connsiteY11" fmla="*/ 211394 h 639097"/>
                  <a:gd name="connsiteX12" fmla="*/ 486697 w 516194"/>
                  <a:gd name="connsiteY12" fmla="*/ 255639 h 639097"/>
                  <a:gd name="connsiteX13" fmla="*/ 442452 w 516194"/>
                  <a:gd name="connsiteY13" fmla="*/ 344129 h 639097"/>
                  <a:gd name="connsiteX14" fmla="*/ 353962 w 516194"/>
                  <a:gd name="connsiteY14" fmla="*/ 403123 h 639097"/>
                  <a:gd name="connsiteX15" fmla="*/ 309717 w 516194"/>
                  <a:gd name="connsiteY15" fmla="*/ 432619 h 639097"/>
                  <a:gd name="connsiteX16" fmla="*/ 265471 w 516194"/>
                  <a:gd name="connsiteY16" fmla="*/ 462116 h 639097"/>
                  <a:gd name="connsiteX17" fmla="*/ 191729 w 516194"/>
                  <a:gd name="connsiteY17" fmla="*/ 521110 h 639097"/>
                  <a:gd name="connsiteX18" fmla="*/ 103239 w 516194"/>
                  <a:gd name="connsiteY18" fmla="*/ 580103 h 639097"/>
                  <a:gd name="connsiteX19" fmla="*/ 0 w 516194"/>
                  <a:gd name="connsiteY19" fmla="*/ 639097 h 63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6194" h="639097">
                    <a:moveTo>
                      <a:pt x="0" y="639097"/>
                    </a:moveTo>
                    <a:cubicBezTo>
                      <a:pt x="25169" y="462918"/>
                      <a:pt x="80" y="594574"/>
                      <a:pt x="29497" y="491613"/>
                    </a:cubicBezTo>
                    <a:cubicBezTo>
                      <a:pt x="74070" y="335609"/>
                      <a:pt x="3657" y="554384"/>
                      <a:pt x="73742" y="344129"/>
                    </a:cubicBezTo>
                    <a:cubicBezTo>
                      <a:pt x="78658" y="329381"/>
                      <a:pt x="79867" y="312819"/>
                      <a:pt x="88491" y="299884"/>
                    </a:cubicBezTo>
                    <a:lnTo>
                      <a:pt x="117988" y="255639"/>
                    </a:lnTo>
                    <a:cubicBezTo>
                      <a:pt x="155057" y="144429"/>
                      <a:pt x="105053" y="281509"/>
                      <a:pt x="162233" y="167148"/>
                    </a:cubicBezTo>
                    <a:cubicBezTo>
                      <a:pt x="169185" y="153243"/>
                      <a:pt x="168358" y="135838"/>
                      <a:pt x="176981" y="122903"/>
                    </a:cubicBezTo>
                    <a:cubicBezTo>
                      <a:pt x="188550" y="105549"/>
                      <a:pt x="204762" y="91463"/>
                      <a:pt x="221226" y="78658"/>
                    </a:cubicBezTo>
                    <a:cubicBezTo>
                      <a:pt x="297294" y="19495"/>
                      <a:pt x="287206" y="27169"/>
                      <a:pt x="353962" y="4916"/>
                    </a:cubicBezTo>
                    <a:cubicBezTo>
                      <a:pt x="486698" y="49162"/>
                      <a:pt x="417871" y="0"/>
                      <a:pt x="457200" y="78658"/>
                    </a:cubicBezTo>
                    <a:cubicBezTo>
                      <a:pt x="465127" y="94512"/>
                      <a:pt x="479498" y="106705"/>
                      <a:pt x="486697" y="122903"/>
                    </a:cubicBezTo>
                    <a:cubicBezTo>
                      <a:pt x="499325" y="151316"/>
                      <a:pt x="516194" y="211394"/>
                      <a:pt x="516194" y="211394"/>
                    </a:cubicBezTo>
                    <a:cubicBezTo>
                      <a:pt x="506362" y="226142"/>
                      <a:pt x="494624" y="239785"/>
                      <a:pt x="486697" y="255639"/>
                    </a:cubicBezTo>
                    <a:cubicBezTo>
                      <a:pt x="466825" y="295384"/>
                      <a:pt x="480024" y="311253"/>
                      <a:pt x="442452" y="344129"/>
                    </a:cubicBezTo>
                    <a:cubicBezTo>
                      <a:pt x="415773" y="367474"/>
                      <a:pt x="383459" y="383458"/>
                      <a:pt x="353962" y="403123"/>
                    </a:cubicBezTo>
                    <a:lnTo>
                      <a:pt x="309717" y="432619"/>
                    </a:lnTo>
                    <a:lnTo>
                      <a:pt x="265471" y="462116"/>
                    </a:lnTo>
                    <a:cubicBezTo>
                      <a:pt x="180941" y="588914"/>
                      <a:pt x="293496" y="439696"/>
                      <a:pt x="191729" y="521110"/>
                    </a:cubicBezTo>
                    <a:cubicBezTo>
                      <a:pt x="99138" y="595183"/>
                      <a:pt x="238724" y="546233"/>
                      <a:pt x="103239" y="580103"/>
                    </a:cubicBezTo>
                    <a:lnTo>
                      <a:pt x="0" y="639097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8" name="Полилиния 177"/>
              <p:cNvSpPr/>
              <p:nvPr/>
            </p:nvSpPr>
            <p:spPr>
              <a:xfrm rot="12352277">
                <a:off x="59643" y="4369718"/>
                <a:ext cx="516194" cy="639097"/>
              </a:xfrm>
              <a:custGeom>
                <a:avLst/>
                <a:gdLst>
                  <a:gd name="connsiteX0" fmla="*/ 0 w 516194"/>
                  <a:gd name="connsiteY0" fmla="*/ 639097 h 639097"/>
                  <a:gd name="connsiteX1" fmla="*/ 29497 w 516194"/>
                  <a:gd name="connsiteY1" fmla="*/ 491613 h 639097"/>
                  <a:gd name="connsiteX2" fmla="*/ 73742 w 516194"/>
                  <a:gd name="connsiteY2" fmla="*/ 344129 h 639097"/>
                  <a:gd name="connsiteX3" fmla="*/ 88491 w 516194"/>
                  <a:gd name="connsiteY3" fmla="*/ 299884 h 639097"/>
                  <a:gd name="connsiteX4" fmla="*/ 117988 w 516194"/>
                  <a:gd name="connsiteY4" fmla="*/ 255639 h 639097"/>
                  <a:gd name="connsiteX5" fmla="*/ 162233 w 516194"/>
                  <a:gd name="connsiteY5" fmla="*/ 167148 h 639097"/>
                  <a:gd name="connsiteX6" fmla="*/ 176981 w 516194"/>
                  <a:gd name="connsiteY6" fmla="*/ 122903 h 639097"/>
                  <a:gd name="connsiteX7" fmla="*/ 221226 w 516194"/>
                  <a:gd name="connsiteY7" fmla="*/ 78658 h 639097"/>
                  <a:gd name="connsiteX8" fmla="*/ 353962 w 516194"/>
                  <a:gd name="connsiteY8" fmla="*/ 4916 h 639097"/>
                  <a:gd name="connsiteX9" fmla="*/ 457200 w 516194"/>
                  <a:gd name="connsiteY9" fmla="*/ 78658 h 639097"/>
                  <a:gd name="connsiteX10" fmla="*/ 486697 w 516194"/>
                  <a:gd name="connsiteY10" fmla="*/ 122903 h 639097"/>
                  <a:gd name="connsiteX11" fmla="*/ 516194 w 516194"/>
                  <a:gd name="connsiteY11" fmla="*/ 211394 h 639097"/>
                  <a:gd name="connsiteX12" fmla="*/ 486697 w 516194"/>
                  <a:gd name="connsiteY12" fmla="*/ 255639 h 639097"/>
                  <a:gd name="connsiteX13" fmla="*/ 442452 w 516194"/>
                  <a:gd name="connsiteY13" fmla="*/ 344129 h 639097"/>
                  <a:gd name="connsiteX14" fmla="*/ 353962 w 516194"/>
                  <a:gd name="connsiteY14" fmla="*/ 403123 h 639097"/>
                  <a:gd name="connsiteX15" fmla="*/ 309717 w 516194"/>
                  <a:gd name="connsiteY15" fmla="*/ 432619 h 639097"/>
                  <a:gd name="connsiteX16" fmla="*/ 265471 w 516194"/>
                  <a:gd name="connsiteY16" fmla="*/ 462116 h 639097"/>
                  <a:gd name="connsiteX17" fmla="*/ 191729 w 516194"/>
                  <a:gd name="connsiteY17" fmla="*/ 521110 h 639097"/>
                  <a:gd name="connsiteX18" fmla="*/ 103239 w 516194"/>
                  <a:gd name="connsiteY18" fmla="*/ 580103 h 639097"/>
                  <a:gd name="connsiteX19" fmla="*/ 0 w 516194"/>
                  <a:gd name="connsiteY19" fmla="*/ 639097 h 63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6194" h="639097">
                    <a:moveTo>
                      <a:pt x="0" y="639097"/>
                    </a:moveTo>
                    <a:cubicBezTo>
                      <a:pt x="25169" y="462918"/>
                      <a:pt x="80" y="594574"/>
                      <a:pt x="29497" y="491613"/>
                    </a:cubicBezTo>
                    <a:cubicBezTo>
                      <a:pt x="74070" y="335609"/>
                      <a:pt x="3657" y="554384"/>
                      <a:pt x="73742" y="344129"/>
                    </a:cubicBezTo>
                    <a:cubicBezTo>
                      <a:pt x="78658" y="329381"/>
                      <a:pt x="79867" y="312819"/>
                      <a:pt x="88491" y="299884"/>
                    </a:cubicBezTo>
                    <a:lnTo>
                      <a:pt x="117988" y="255639"/>
                    </a:lnTo>
                    <a:cubicBezTo>
                      <a:pt x="155057" y="144429"/>
                      <a:pt x="105053" y="281509"/>
                      <a:pt x="162233" y="167148"/>
                    </a:cubicBezTo>
                    <a:cubicBezTo>
                      <a:pt x="169185" y="153243"/>
                      <a:pt x="168358" y="135838"/>
                      <a:pt x="176981" y="122903"/>
                    </a:cubicBezTo>
                    <a:cubicBezTo>
                      <a:pt x="188550" y="105549"/>
                      <a:pt x="204762" y="91463"/>
                      <a:pt x="221226" y="78658"/>
                    </a:cubicBezTo>
                    <a:cubicBezTo>
                      <a:pt x="297294" y="19495"/>
                      <a:pt x="287206" y="27169"/>
                      <a:pt x="353962" y="4916"/>
                    </a:cubicBezTo>
                    <a:cubicBezTo>
                      <a:pt x="486698" y="49162"/>
                      <a:pt x="417871" y="0"/>
                      <a:pt x="457200" y="78658"/>
                    </a:cubicBezTo>
                    <a:cubicBezTo>
                      <a:pt x="465127" y="94512"/>
                      <a:pt x="479498" y="106705"/>
                      <a:pt x="486697" y="122903"/>
                    </a:cubicBezTo>
                    <a:cubicBezTo>
                      <a:pt x="499325" y="151316"/>
                      <a:pt x="516194" y="211394"/>
                      <a:pt x="516194" y="211394"/>
                    </a:cubicBezTo>
                    <a:cubicBezTo>
                      <a:pt x="506362" y="226142"/>
                      <a:pt x="494624" y="239785"/>
                      <a:pt x="486697" y="255639"/>
                    </a:cubicBezTo>
                    <a:cubicBezTo>
                      <a:pt x="466825" y="295384"/>
                      <a:pt x="480024" y="311253"/>
                      <a:pt x="442452" y="344129"/>
                    </a:cubicBezTo>
                    <a:cubicBezTo>
                      <a:pt x="415773" y="367474"/>
                      <a:pt x="383459" y="383458"/>
                      <a:pt x="353962" y="403123"/>
                    </a:cubicBezTo>
                    <a:lnTo>
                      <a:pt x="309717" y="432619"/>
                    </a:lnTo>
                    <a:lnTo>
                      <a:pt x="265471" y="462116"/>
                    </a:lnTo>
                    <a:cubicBezTo>
                      <a:pt x="180941" y="588914"/>
                      <a:pt x="293496" y="439696"/>
                      <a:pt x="191729" y="521110"/>
                    </a:cubicBezTo>
                    <a:cubicBezTo>
                      <a:pt x="99138" y="595183"/>
                      <a:pt x="238724" y="546233"/>
                      <a:pt x="103239" y="580103"/>
                    </a:cubicBezTo>
                    <a:lnTo>
                      <a:pt x="0" y="639097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79" name="Группа 39"/>
              <p:cNvGrpSpPr/>
              <p:nvPr/>
            </p:nvGrpSpPr>
            <p:grpSpPr>
              <a:xfrm rot="10547721">
                <a:off x="1094274" y="4232882"/>
                <a:ext cx="516194" cy="639097"/>
                <a:chOff x="1578077" y="3696929"/>
                <a:chExt cx="516194" cy="639097"/>
              </a:xfrm>
            </p:grpSpPr>
            <p:sp>
              <p:nvSpPr>
                <p:cNvPr id="184" name="Полилиния 183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85" name="Полилиния 184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80" name="Группа 42"/>
              <p:cNvGrpSpPr/>
              <p:nvPr/>
            </p:nvGrpSpPr>
            <p:grpSpPr>
              <a:xfrm rot="19290235">
                <a:off x="1357290" y="3500438"/>
                <a:ext cx="516194" cy="639097"/>
                <a:chOff x="1578077" y="3696929"/>
                <a:chExt cx="516194" cy="639097"/>
              </a:xfrm>
            </p:grpSpPr>
            <p:sp>
              <p:nvSpPr>
                <p:cNvPr id="182" name="Полилиния 181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83" name="Полилиния 182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81" name="Блок-схема: узел 180"/>
              <p:cNvSpPr/>
              <p:nvPr/>
            </p:nvSpPr>
            <p:spPr>
              <a:xfrm>
                <a:off x="1500166" y="4071942"/>
                <a:ext cx="214314" cy="214314"/>
              </a:xfrm>
              <a:prstGeom prst="flowChartConnector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196" name="Группа 80"/>
          <p:cNvGrpSpPr/>
          <p:nvPr/>
        </p:nvGrpSpPr>
        <p:grpSpPr>
          <a:xfrm>
            <a:off x="5385113" y="460417"/>
            <a:ext cx="2225968" cy="1617142"/>
            <a:chOff x="-51205" y="3500438"/>
            <a:chExt cx="2289301" cy="2057672"/>
          </a:xfrm>
        </p:grpSpPr>
        <p:sp>
          <p:nvSpPr>
            <p:cNvPr id="197" name="Полилиния 196"/>
            <p:cNvSpPr/>
            <p:nvPr/>
          </p:nvSpPr>
          <p:spPr>
            <a:xfrm>
              <a:off x="1376339" y="4220062"/>
              <a:ext cx="186990" cy="1338048"/>
            </a:xfrm>
            <a:custGeom>
              <a:avLst/>
              <a:gdLst>
                <a:gd name="connsiteX0" fmla="*/ 69003 w 186990"/>
                <a:gd name="connsiteY0" fmla="*/ 10694 h 1338049"/>
                <a:gd name="connsiteX1" fmla="*/ 83751 w 186990"/>
                <a:gd name="connsiteY1" fmla="*/ 54939 h 1338049"/>
                <a:gd name="connsiteX2" fmla="*/ 39506 w 186990"/>
                <a:gd name="connsiteY2" fmla="*/ 807107 h 1338049"/>
                <a:gd name="connsiteX3" fmla="*/ 24758 w 186990"/>
                <a:gd name="connsiteY3" fmla="*/ 1102075 h 1338049"/>
                <a:gd name="connsiteX4" fmla="*/ 24758 w 186990"/>
                <a:gd name="connsiteY4" fmla="*/ 1338049 h 1338049"/>
                <a:gd name="connsiteX5" fmla="*/ 98500 w 186990"/>
                <a:gd name="connsiteY5" fmla="*/ 1308552 h 1338049"/>
                <a:gd name="connsiteX6" fmla="*/ 127996 w 186990"/>
                <a:gd name="connsiteY6" fmla="*/ 1264307 h 1338049"/>
                <a:gd name="connsiteX7" fmla="*/ 157493 w 186990"/>
                <a:gd name="connsiteY7" fmla="*/ 1072578 h 1338049"/>
                <a:gd name="connsiteX8" fmla="*/ 127996 w 186990"/>
                <a:gd name="connsiteY8" fmla="*/ 851352 h 1338049"/>
                <a:gd name="connsiteX9" fmla="*/ 113248 w 186990"/>
                <a:gd name="connsiteY9" fmla="*/ 807107 h 1338049"/>
                <a:gd name="connsiteX10" fmla="*/ 142745 w 186990"/>
                <a:gd name="connsiteY10" fmla="*/ 762862 h 1338049"/>
                <a:gd name="connsiteX11" fmla="*/ 157493 w 186990"/>
                <a:gd name="connsiteY11" fmla="*/ 718617 h 1338049"/>
                <a:gd name="connsiteX12" fmla="*/ 186990 w 186990"/>
                <a:gd name="connsiteY12" fmla="*/ 512139 h 1338049"/>
                <a:gd name="connsiteX13" fmla="*/ 157493 w 186990"/>
                <a:gd name="connsiteY13" fmla="*/ 187675 h 1338049"/>
                <a:gd name="connsiteX14" fmla="*/ 142745 w 186990"/>
                <a:gd name="connsiteY14" fmla="*/ 69688 h 133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990" h="1338049">
                  <a:moveTo>
                    <a:pt x="69003" y="10694"/>
                  </a:moveTo>
                  <a:cubicBezTo>
                    <a:pt x="73919" y="25442"/>
                    <a:pt x="84068" y="39396"/>
                    <a:pt x="83751" y="54939"/>
                  </a:cubicBezTo>
                  <a:cubicBezTo>
                    <a:pt x="71239" y="668049"/>
                    <a:pt x="96647" y="521412"/>
                    <a:pt x="39506" y="807107"/>
                  </a:cubicBezTo>
                  <a:cubicBezTo>
                    <a:pt x="34590" y="905430"/>
                    <a:pt x="31531" y="1003863"/>
                    <a:pt x="24758" y="1102075"/>
                  </a:cubicBezTo>
                  <a:cubicBezTo>
                    <a:pt x="10925" y="1302646"/>
                    <a:pt x="0" y="1164748"/>
                    <a:pt x="24758" y="1338049"/>
                  </a:cubicBezTo>
                  <a:cubicBezTo>
                    <a:pt x="49339" y="1328217"/>
                    <a:pt x="76957" y="1323940"/>
                    <a:pt x="98500" y="1308552"/>
                  </a:cubicBezTo>
                  <a:cubicBezTo>
                    <a:pt x="112924" y="1298249"/>
                    <a:pt x="122391" y="1281123"/>
                    <a:pt x="127996" y="1264307"/>
                  </a:cubicBezTo>
                  <a:cubicBezTo>
                    <a:pt x="133114" y="1248952"/>
                    <a:pt x="156355" y="1080541"/>
                    <a:pt x="157493" y="1072578"/>
                  </a:cubicBezTo>
                  <a:cubicBezTo>
                    <a:pt x="147661" y="998836"/>
                    <a:pt x="140226" y="924734"/>
                    <a:pt x="127996" y="851352"/>
                  </a:cubicBezTo>
                  <a:cubicBezTo>
                    <a:pt x="125440" y="836017"/>
                    <a:pt x="110692" y="822442"/>
                    <a:pt x="113248" y="807107"/>
                  </a:cubicBezTo>
                  <a:cubicBezTo>
                    <a:pt x="116162" y="789623"/>
                    <a:pt x="132913" y="777610"/>
                    <a:pt x="142745" y="762862"/>
                  </a:cubicBezTo>
                  <a:cubicBezTo>
                    <a:pt x="147661" y="748114"/>
                    <a:pt x="154791" y="733927"/>
                    <a:pt x="157493" y="718617"/>
                  </a:cubicBezTo>
                  <a:cubicBezTo>
                    <a:pt x="169575" y="650150"/>
                    <a:pt x="186990" y="512139"/>
                    <a:pt x="186990" y="512139"/>
                  </a:cubicBezTo>
                  <a:cubicBezTo>
                    <a:pt x="177158" y="403984"/>
                    <a:pt x="170432" y="295502"/>
                    <a:pt x="157493" y="187675"/>
                  </a:cubicBezTo>
                  <a:cubicBezTo>
                    <a:pt x="134972" y="0"/>
                    <a:pt x="142745" y="348889"/>
                    <a:pt x="142745" y="69688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98" name="Группа 46"/>
            <p:cNvGrpSpPr/>
            <p:nvPr/>
          </p:nvGrpSpPr>
          <p:grpSpPr>
            <a:xfrm>
              <a:off x="-51205" y="3500438"/>
              <a:ext cx="2289301" cy="1812653"/>
              <a:chOff x="-51205" y="3500438"/>
              <a:chExt cx="2289301" cy="1812653"/>
            </a:xfrm>
          </p:grpSpPr>
          <p:grpSp>
            <p:nvGrpSpPr>
              <p:cNvPr id="199" name="Группа 14"/>
              <p:cNvGrpSpPr/>
              <p:nvPr/>
            </p:nvGrpSpPr>
            <p:grpSpPr>
              <a:xfrm>
                <a:off x="1578077" y="3696929"/>
                <a:ext cx="516194" cy="639097"/>
                <a:chOff x="1578077" y="3696929"/>
                <a:chExt cx="516194" cy="639097"/>
              </a:xfrm>
            </p:grpSpPr>
            <p:sp>
              <p:nvSpPr>
                <p:cNvPr id="219" name="Полилиния 11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20" name="Полилиния 219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00" name="Группа 15"/>
              <p:cNvGrpSpPr/>
              <p:nvPr/>
            </p:nvGrpSpPr>
            <p:grpSpPr>
              <a:xfrm rot="16843028">
                <a:off x="1070927" y="3552969"/>
                <a:ext cx="516194" cy="639097"/>
                <a:chOff x="1578077" y="3696929"/>
                <a:chExt cx="516194" cy="639097"/>
              </a:xfrm>
            </p:grpSpPr>
            <p:sp>
              <p:nvSpPr>
                <p:cNvPr id="217" name="Полилиния 216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18" name="Полилиния 217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01" name="Группа 18"/>
              <p:cNvGrpSpPr/>
              <p:nvPr/>
            </p:nvGrpSpPr>
            <p:grpSpPr>
              <a:xfrm rot="2695105">
                <a:off x="1721902" y="3946598"/>
                <a:ext cx="516194" cy="639097"/>
                <a:chOff x="1578077" y="3696929"/>
                <a:chExt cx="516194" cy="639097"/>
              </a:xfrm>
            </p:grpSpPr>
            <p:sp>
              <p:nvSpPr>
                <p:cNvPr id="215" name="Полилиния 214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16" name="Полилиния 215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02" name="Группа 24"/>
              <p:cNvGrpSpPr/>
              <p:nvPr/>
            </p:nvGrpSpPr>
            <p:grpSpPr>
              <a:xfrm rot="5589068">
                <a:off x="1579713" y="4176141"/>
                <a:ext cx="516194" cy="639097"/>
                <a:chOff x="1578077" y="3696929"/>
                <a:chExt cx="516194" cy="639097"/>
              </a:xfrm>
            </p:grpSpPr>
            <p:sp>
              <p:nvSpPr>
                <p:cNvPr id="213" name="Полилиния 212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14" name="Полилиния 213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03" name="Группа 27"/>
              <p:cNvGrpSpPr/>
              <p:nvPr/>
            </p:nvGrpSpPr>
            <p:grpSpPr>
              <a:xfrm rot="7751819">
                <a:off x="1367075" y="4297240"/>
                <a:ext cx="516194" cy="639097"/>
                <a:chOff x="1578077" y="3696929"/>
                <a:chExt cx="516194" cy="639097"/>
              </a:xfrm>
            </p:grpSpPr>
            <p:sp>
              <p:nvSpPr>
                <p:cNvPr id="211" name="Полилиния 210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12" name="Полилиния 211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204" name="Полилиния 203"/>
              <p:cNvSpPr/>
              <p:nvPr/>
            </p:nvSpPr>
            <p:spPr>
              <a:xfrm rot="14703806">
                <a:off x="10247" y="3453515"/>
                <a:ext cx="516194" cy="639097"/>
              </a:xfrm>
              <a:custGeom>
                <a:avLst/>
                <a:gdLst>
                  <a:gd name="connsiteX0" fmla="*/ 0 w 516194"/>
                  <a:gd name="connsiteY0" fmla="*/ 639097 h 639097"/>
                  <a:gd name="connsiteX1" fmla="*/ 29497 w 516194"/>
                  <a:gd name="connsiteY1" fmla="*/ 491613 h 639097"/>
                  <a:gd name="connsiteX2" fmla="*/ 73742 w 516194"/>
                  <a:gd name="connsiteY2" fmla="*/ 344129 h 639097"/>
                  <a:gd name="connsiteX3" fmla="*/ 88491 w 516194"/>
                  <a:gd name="connsiteY3" fmla="*/ 299884 h 639097"/>
                  <a:gd name="connsiteX4" fmla="*/ 117988 w 516194"/>
                  <a:gd name="connsiteY4" fmla="*/ 255639 h 639097"/>
                  <a:gd name="connsiteX5" fmla="*/ 162233 w 516194"/>
                  <a:gd name="connsiteY5" fmla="*/ 167148 h 639097"/>
                  <a:gd name="connsiteX6" fmla="*/ 176981 w 516194"/>
                  <a:gd name="connsiteY6" fmla="*/ 122903 h 639097"/>
                  <a:gd name="connsiteX7" fmla="*/ 221226 w 516194"/>
                  <a:gd name="connsiteY7" fmla="*/ 78658 h 639097"/>
                  <a:gd name="connsiteX8" fmla="*/ 353962 w 516194"/>
                  <a:gd name="connsiteY8" fmla="*/ 4916 h 639097"/>
                  <a:gd name="connsiteX9" fmla="*/ 457200 w 516194"/>
                  <a:gd name="connsiteY9" fmla="*/ 78658 h 639097"/>
                  <a:gd name="connsiteX10" fmla="*/ 486697 w 516194"/>
                  <a:gd name="connsiteY10" fmla="*/ 122903 h 639097"/>
                  <a:gd name="connsiteX11" fmla="*/ 516194 w 516194"/>
                  <a:gd name="connsiteY11" fmla="*/ 211394 h 639097"/>
                  <a:gd name="connsiteX12" fmla="*/ 486697 w 516194"/>
                  <a:gd name="connsiteY12" fmla="*/ 255639 h 639097"/>
                  <a:gd name="connsiteX13" fmla="*/ 442452 w 516194"/>
                  <a:gd name="connsiteY13" fmla="*/ 344129 h 639097"/>
                  <a:gd name="connsiteX14" fmla="*/ 353962 w 516194"/>
                  <a:gd name="connsiteY14" fmla="*/ 403123 h 639097"/>
                  <a:gd name="connsiteX15" fmla="*/ 309717 w 516194"/>
                  <a:gd name="connsiteY15" fmla="*/ 432619 h 639097"/>
                  <a:gd name="connsiteX16" fmla="*/ 265471 w 516194"/>
                  <a:gd name="connsiteY16" fmla="*/ 462116 h 639097"/>
                  <a:gd name="connsiteX17" fmla="*/ 191729 w 516194"/>
                  <a:gd name="connsiteY17" fmla="*/ 521110 h 639097"/>
                  <a:gd name="connsiteX18" fmla="*/ 103239 w 516194"/>
                  <a:gd name="connsiteY18" fmla="*/ 580103 h 639097"/>
                  <a:gd name="connsiteX19" fmla="*/ 0 w 516194"/>
                  <a:gd name="connsiteY19" fmla="*/ 639097 h 63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6194" h="639097">
                    <a:moveTo>
                      <a:pt x="0" y="639097"/>
                    </a:moveTo>
                    <a:cubicBezTo>
                      <a:pt x="25169" y="462918"/>
                      <a:pt x="80" y="594574"/>
                      <a:pt x="29497" y="491613"/>
                    </a:cubicBezTo>
                    <a:cubicBezTo>
                      <a:pt x="74070" y="335609"/>
                      <a:pt x="3657" y="554384"/>
                      <a:pt x="73742" y="344129"/>
                    </a:cubicBezTo>
                    <a:cubicBezTo>
                      <a:pt x="78658" y="329381"/>
                      <a:pt x="79867" y="312819"/>
                      <a:pt x="88491" y="299884"/>
                    </a:cubicBezTo>
                    <a:lnTo>
                      <a:pt x="117988" y="255639"/>
                    </a:lnTo>
                    <a:cubicBezTo>
                      <a:pt x="155057" y="144429"/>
                      <a:pt x="105053" y="281509"/>
                      <a:pt x="162233" y="167148"/>
                    </a:cubicBezTo>
                    <a:cubicBezTo>
                      <a:pt x="169185" y="153243"/>
                      <a:pt x="168358" y="135838"/>
                      <a:pt x="176981" y="122903"/>
                    </a:cubicBezTo>
                    <a:cubicBezTo>
                      <a:pt x="188550" y="105549"/>
                      <a:pt x="204762" y="91463"/>
                      <a:pt x="221226" y="78658"/>
                    </a:cubicBezTo>
                    <a:cubicBezTo>
                      <a:pt x="297294" y="19495"/>
                      <a:pt x="287206" y="27169"/>
                      <a:pt x="353962" y="4916"/>
                    </a:cubicBezTo>
                    <a:cubicBezTo>
                      <a:pt x="486698" y="49162"/>
                      <a:pt x="417871" y="0"/>
                      <a:pt x="457200" y="78658"/>
                    </a:cubicBezTo>
                    <a:cubicBezTo>
                      <a:pt x="465127" y="94512"/>
                      <a:pt x="479498" y="106705"/>
                      <a:pt x="486697" y="122903"/>
                    </a:cubicBezTo>
                    <a:cubicBezTo>
                      <a:pt x="499325" y="151316"/>
                      <a:pt x="516194" y="211394"/>
                      <a:pt x="516194" y="211394"/>
                    </a:cubicBezTo>
                    <a:cubicBezTo>
                      <a:pt x="506362" y="226142"/>
                      <a:pt x="494624" y="239785"/>
                      <a:pt x="486697" y="255639"/>
                    </a:cubicBezTo>
                    <a:cubicBezTo>
                      <a:pt x="466825" y="295384"/>
                      <a:pt x="480024" y="311253"/>
                      <a:pt x="442452" y="344129"/>
                    </a:cubicBezTo>
                    <a:cubicBezTo>
                      <a:pt x="415773" y="367474"/>
                      <a:pt x="383459" y="383458"/>
                      <a:pt x="353962" y="403123"/>
                    </a:cubicBezTo>
                    <a:lnTo>
                      <a:pt x="309717" y="432619"/>
                    </a:lnTo>
                    <a:lnTo>
                      <a:pt x="265471" y="462116"/>
                    </a:lnTo>
                    <a:cubicBezTo>
                      <a:pt x="180941" y="588914"/>
                      <a:pt x="293496" y="439696"/>
                      <a:pt x="191729" y="521110"/>
                    </a:cubicBezTo>
                    <a:cubicBezTo>
                      <a:pt x="99138" y="595183"/>
                      <a:pt x="238724" y="546233"/>
                      <a:pt x="103239" y="580103"/>
                    </a:cubicBezTo>
                    <a:lnTo>
                      <a:pt x="0" y="639097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5" name="Полилиния 204"/>
              <p:cNvSpPr/>
              <p:nvPr/>
            </p:nvSpPr>
            <p:spPr>
              <a:xfrm rot="12352277">
                <a:off x="126124" y="4012971"/>
                <a:ext cx="435784" cy="764720"/>
              </a:xfrm>
              <a:custGeom>
                <a:avLst/>
                <a:gdLst>
                  <a:gd name="connsiteX0" fmla="*/ 0 w 516194"/>
                  <a:gd name="connsiteY0" fmla="*/ 639097 h 639097"/>
                  <a:gd name="connsiteX1" fmla="*/ 29497 w 516194"/>
                  <a:gd name="connsiteY1" fmla="*/ 491613 h 639097"/>
                  <a:gd name="connsiteX2" fmla="*/ 73742 w 516194"/>
                  <a:gd name="connsiteY2" fmla="*/ 344129 h 639097"/>
                  <a:gd name="connsiteX3" fmla="*/ 88491 w 516194"/>
                  <a:gd name="connsiteY3" fmla="*/ 299884 h 639097"/>
                  <a:gd name="connsiteX4" fmla="*/ 117988 w 516194"/>
                  <a:gd name="connsiteY4" fmla="*/ 255639 h 639097"/>
                  <a:gd name="connsiteX5" fmla="*/ 162233 w 516194"/>
                  <a:gd name="connsiteY5" fmla="*/ 167148 h 639097"/>
                  <a:gd name="connsiteX6" fmla="*/ 176981 w 516194"/>
                  <a:gd name="connsiteY6" fmla="*/ 122903 h 639097"/>
                  <a:gd name="connsiteX7" fmla="*/ 221226 w 516194"/>
                  <a:gd name="connsiteY7" fmla="*/ 78658 h 639097"/>
                  <a:gd name="connsiteX8" fmla="*/ 353962 w 516194"/>
                  <a:gd name="connsiteY8" fmla="*/ 4916 h 639097"/>
                  <a:gd name="connsiteX9" fmla="*/ 457200 w 516194"/>
                  <a:gd name="connsiteY9" fmla="*/ 78658 h 639097"/>
                  <a:gd name="connsiteX10" fmla="*/ 486697 w 516194"/>
                  <a:gd name="connsiteY10" fmla="*/ 122903 h 639097"/>
                  <a:gd name="connsiteX11" fmla="*/ 516194 w 516194"/>
                  <a:gd name="connsiteY11" fmla="*/ 211394 h 639097"/>
                  <a:gd name="connsiteX12" fmla="*/ 486697 w 516194"/>
                  <a:gd name="connsiteY12" fmla="*/ 255639 h 639097"/>
                  <a:gd name="connsiteX13" fmla="*/ 442452 w 516194"/>
                  <a:gd name="connsiteY13" fmla="*/ 344129 h 639097"/>
                  <a:gd name="connsiteX14" fmla="*/ 353962 w 516194"/>
                  <a:gd name="connsiteY14" fmla="*/ 403123 h 639097"/>
                  <a:gd name="connsiteX15" fmla="*/ 309717 w 516194"/>
                  <a:gd name="connsiteY15" fmla="*/ 432619 h 639097"/>
                  <a:gd name="connsiteX16" fmla="*/ 265471 w 516194"/>
                  <a:gd name="connsiteY16" fmla="*/ 462116 h 639097"/>
                  <a:gd name="connsiteX17" fmla="*/ 191729 w 516194"/>
                  <a:gd name="connsiteY17" fmla="*/ 521110 h 639097"/>
                  <a:gd name="connsiteX18" fmla="*/ 103239 w 516194"/>
                  <a:gd name="connsiteY18" fmla="*/ 580103 h 639097"/>
                  <a:gd name="connsiteX19" fmla="*/ 0 w 516194"/>
                  <a:gd name="connsiteY19" fmla="*/ 639097 h 63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6194" h="639097">
                    <a:moveTo>
                      <a:pt x="0" y="639097"/>
                    </a:moveTo>
                    <a:cubicBezTo>
                      <a:pt x="25169" y="462918"/>
                      <a:pt x="80" y="594574"/>
                      <a:pt x="29497" y="491613"/>
                    </a:cubicBezTo>
                    <a:cubicBezTo>
                      <a:pt x="74070" y="335609"/>
                      <a:pt x="3657" y="554384"/>
                      <a:pt x="73742" y="344129"/>
                    </a:cubicBezTo>
                    <a:cubicBezTo>
                      <a:pt x="78658" y="329381"/>
                      <a:pt x="79867" y="312819"/>
                      <a:pt x="88491" y="299884"/>
                    </a:cubicBezTo>
                    <a:lnTo>
                      <a:pt x="117988" y="255639"/>
                    </a:lnTo>
                    <a:cubicBezTo>
                      <a:pt x="155057" y="144429"/>
                      <a:pt x="105053" y="281509"/>
                      <a:pt x="162233" y="167148"/>
                    </a:cubicBezTo>
                    <a:cubicBezTo>
                      <a:pt x="169185" y="153243"/>
                      <a:pt x="168358" y="135838"/>
                      <a:pt x="176981" y="122903"/>
                    </a:cubicBezTo>
                    <a:cubicBezTo>
                      <a:pt x="188550" y="105549"/>
                      <a:pt x="204762" y="91463"/>
                      <a:pt x="221226" y="78658"/>
                    </a:cubicBezTo>
                    <a:cubicBezTo>
                      <a:pt x="297294" y="19495"/>
                      <a:pt x="287206" y="27169"/>
                      <a:pt x="353962" y="4916"/>
                    </a:cubicBezTo>
                    <a:cubicBezTo>
                      <a:pt x="486698" y="49162"/>
                      <a:pt x="417871" y="0"/>
                      <a:pt x="457200" y="78658"/>
                    </a:cubicBezTo>
                    <a:cubicBezTo>
                      <a:pt x="465127" y="94512"/>
                      <a:pt x="479498" y="106705"/>
                      <a:pt x="486697" y="122903"/>
                    </a:cubicBezTo>
                    <a:cubicBezTo>
                      <a:pt x="499325" y="151316"/>
                      <a:pt x="516194" y="211394"/>
                      <a:pt x="516194" y="211394"/>
                    </a:cubicBezTo>
                    <a:cubicBezTo>
                      <a:pt x="506362" y="226142"/>
                      <a:pt x="494624" y="239785"/>
                      <a:pt x="486697" y="255639"/>
                    </a:cubicBezTo>
                    <a:cubicBezTo>
                      <a:pt x="466825" y="295384"/>
                      <a:pt x="480024" y="311253"/>
                      <a:pt x="442452" y="344129"/>
                    </a:cubicBezTo>
                    <a:cubicBezTo>
                      <a:pt x="415773" y="367474"/>
                      <a:pt x="383459" y="383458"/>
                      <a:pt x="353962" y="403123"/>
                    </a:cubicBezTo>
                    <a:lnTo>
                      <a:pt x="309717" y="432619"/>
                    </a:lnTo>
                    <a:lnTo>
                      <a:pt x="265471" y="462116"/>
                    </a:lnTo>
                    <a:cubicBezTo>
                      <a:pt x="180941" y="588914"/>
                      <a:pt x="293496" y="439696"/>
                      <a:pt x="191729" y="521110"/>
                    </a:cubicBezTo>
                    <a:cubicBezTo>
                      <a:pt x="99138" y="595183"/>
                      <a:pt x="238724" y="546233"/>
                      <a:pt x="103239" y="580103"/>
                    </a:cubicBezTo>
                    <a:lnTo>
                      <a:pt x="0" y="639097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6" name="Полилиния 205"/>
              <p:cNvSpPr/>
              <p:nvPr/>
            </p:nvSpPr>
            <p:spPr>
              <a:xfrm rot="10547721">
                <a:off x="252025" y="4673994"/>
                <a:ext cx="516194" cy="639097"/>
              </a:xfrm>
              <a:custGeom>
                <a:avLst/>
                <a:gdLst>
                  <a:gd name="connsiteX0" fmla="*/ 0 w 516194"/>
                  <a:gd name="connsiteY0" fmla="*/ 639097 h 639097"/>
                  <a:gd name="connsiteX1" fmla="*/ 29497 w 516194"/>
                  <a:gd name="connsiteY1" fmla="*/ 491613 h 639097"/>
                  <a:gd name="connsiteX2" fmla="*/ 73742 w 516194"/>
                  <a:gd name="connsiteY2" fmla="*/ 344129 h 639097"/>
                  <a:gd name="connsiteX3" fmla="*/ 88491 w 516194"/>
                  <a:gd name="connsiteY3" fmla="*/ 299884 h 639097"/>
                  <a:gd name="connsiteX4" fmla="*/ 117988 w 516194"/>
                  <a:gd name="connsiteY4" fmla="*/ 255639 h 639097"/>
                  <a:gd name="connsiteX5" fmla="*/ 162233 w 516194"/>
                  <a:gd name="connsiteY5" fmla="*/ 167148 h 639097"/>
                  <a:gd name="connsiteX6" fmla="*/ 176981 w 516194"/>
                  <a:gd name="connsiteY6" fmla="*/ 122903 h 639097"/>
                  <a:gd name="connsiteX7" fmla="*/ 221226 w 516194"/>
                  <a:gd name="connsiteY7" fmla="*/ 78658 h 639097"/>
                  <a:gd name="connsiteX8" fmla="*/ 353962 w 516194"/>
                  <a:gd name="connsiteY8" fmla="*/ 4916 h 639097"/>
                  <a:gd name="connsiteX9" fmla="*/ 457200 w 516194"/>
                  <a:gd name="connsiteY9" fmla="*/ 78658 h 639097"/>
                  <a:gd name="connsiteX10" fmla="*/ 486697 w 516194"/>
                  <a:gd name="connsiteY10" fmla="*/ 122903 h 639097"/>
                  <a:gd name="connsiteX11" fmla="*/ 516194 w 516194"/>
                  <a:gd name="connsiteY11" fmla="*/ 211394 h 639097"/>
                  <a:gd name="connsiteX12" fmla="*/ 486697 w 516194"/>
                  <a:gd name="connsiteY12" fmla="*/ 255639 h 639097"/>
                  <a:gd name="connsiteX13" fmla="*/ 442452 w 516194"/>
                  <a:gd name="connsiteY13" fmla="*/ 344129 h 639097"/>
                  <a:gd name="connsiteX14" fmla="*/ 353962 w 516194"/>
                  <a:gd name="connsiteY14" fmla="*/ 403123 h 639097"/>
                  <a:gd name="connsiteX15" fmla="*/ 309717 w 516194"/>
                  <a:gd name="connsiteY15" fmla="*/ 432619 h 639097"/>
                  <a:gd name="connsiteX16" fmla="*/ 265471 w 516194"/>
                  <a:gd name="connsiteY16" fmla="*/ 462116 h 639097"/>
                  <a:gd name="connsiteX17" fmla="*/ 191729 w 516194"/>
                  <a:gd name="connsiteY17" fmla="*/ 521110 h 639097"/>
                  <a:gd name="connsiteX18" fmla="*/ 103239 w 516194"/>
                  <a:gd name="connsiteY18" fmla="*/ 580103 h 639097"/>
                  <a:gd name="connsiteX19" fmla="*/ 0 w 516194"/>
                  <a:gd name="connsiteY19" fmla="*/ 639097 h 63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6194" h="639097">
                    <a:moveTo>
                      <a:pt x="0" y="639097"/>
                    </a:moveTo>
                    <a:cubicBezTo>
                      <a:pt x="25169" y="462918"/>
                      <a:pt x="80" y="594574"/>
                      <a:pt x="29497" y="491613"/>
                    </a:cubicBezTo>
                    <a:cubicBezTo>
                      <a:pt x="74070" y="335609"/>
                      <a:pt x="3657" y="554384"/>
                      <a:pt x="73742" y="344129"/>
                    </a:cubicBezTo>
                    <a:cubicBezTo>
                      <a:pt x="78658" y="329381"/>
                      <a:pt x="79867" y="312819"/>
                      <a:pt x="88491" y="299884"/>
                    </a:cubicBezTo>
                    <a:lnTo>
                      <a:pt x="117988" y="255639"/>
                    </a:lnTo>
                    <a:cubicBezTo>
                      <a:pt x="155057" y="144429"/>
                      <a:pt x="105053" y="281509"/>
                      <a:pt x="162233" y="167148"/>
                    </a:cubicBezTo>
                    <a:cubicBezTo>
                      <a:pt x="169185" y="153243"/>
                      <a:pt x="168358" y="135838"/>
                      <a:pt x="176981" y="122903"/>
                    </a:cubicBezTo>
                    <a:cubicBezTo>
                      <a:pt x="188550" y="105549"/>
                      <a:pt x="204762" y="91463"/>
                      <a:pt x="221226" y="78658"/>
                    </a:cubicBezTo>
                    <a:cubicBezTo>
                      <a:pt x="297294" y="19495"/>
                      <a:pt x="287206" y="27169"/>
                      <a:pt x="353962" y="4916"/>
                    </a:cubicBezTo>
                    <a:cubicBezTo>
                      <a:pt x="486698" y="49162"/>
                      <a:pt x="417871" y="0"/>
                      <a:pt x="457200" y="78658"/>
                    </a:cubicBezTo>
                    <a:cubicBezTo>
                      <a:pt x="465127" y="94512"/>
                      <a:pt x="479498" y="106705"/>
                      <a:pt x="486697" y="122903"/>
                    </a:cubicBezTo>
                    <a:cubicBezTo>
                      <a:pt x="499325" y="151316"/>
                      <a:pt x="516194" y="211394"/>
                      <a:pt x="516194" y="211394"/>
                    </a:cubicBezTo>
                    <a:cubicBezTo>
                      <a:pt x="506362" y="226142"/>
                      <a:pt x="494624" y="239785"/>
                      <a:pt x="486697" y="255639"/>
                    </a:cubicBezTo>
                    <a:cubicBezTo>
                      <a:pt x="466825" y="295384"/>
                      <a:pt x="480024" y="311253"/>
                      <a:pt x="442452" y="344129"/>
                    </a:cubicBezTo>
                    <a:cubicBezTo>
                      <a:pt x="415773" y="367474"/>
                      <a:pt x="383459" y="383458"/>
                      <a:pt x="353962" y="403123"/>
                    </a:cubicBezTo>
                    <a:lnTo>
                      <a:pt x="309717" y="432619"/>
                    </a:lnTo>
                    <a:lnTo>
                      <a:pt x="265471" y="462116"/>
                    </a:lnTo>
                    <a:cubicBezTo>
                      <a:pt x="180941" y="588914"/>
                      <a:pt x="293496" y="439696"/>
                      <a:pt x="191729" y="521110"/>
                    </a:cubicBezTo>
                    <a:cubicBezTo>
                      <a:pt x="99138" y="595183"/>
                      <a:pt x="238724" y="546233"/>
                      <a:pt x="103239" y="580103"/>
                    </a:cubicBezTo>
                    <a:lnTo>
                      <a:pt x="0" y="639097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207" name="Группа 42"/>
              <p:cNvGrpSpPr/>
              <p:nvPr/>
            </p:nvGrpSpPr>
            <p:grpSpPr>
              <a:xfrm rot="19290235">
                <a:off x="1357290" y="3500438"/>
                <a:ext cx="516194" cy="639097"/>
                <a:chOff x="1578077" y="3696929"/>
                <a:chExt cx="516194" cy="639097"/>
              </a:xfrm>
            </p:grpSpPr>
            <p:sp>
              <p:nvSpPr>
                <p:cNvPr id="209" name="Полилиния 208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10" name="Полилиния 209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208" name="Блок-схема: узел 207"/>
              <p:cNvSpPr/>
              <p:nvPr/>
            </p:nvSpPr>
            <p:spPr>
              <a:xfrm>
                <a:off x="1500166" y="4071942"/>
                <a:ext cx="214314" cy="214314"/>
              </a:xfrm>
              <a:prstGeom prst="flowChartConnector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221" name="Группа 111"/>
          <p:cNvGrpSpPr/>
          <p:nvPr/>
        </p:nvGrpSpPr>
        <p:grpSpPr>
          <a:xfrm>
            <a:off x="5218493" y="3664136"/>
            <a:ext cx="2324764" cy="1712611"/>
            <a:chOff x="48669" y="3500438"/>
            <a:chExt cx="2189427" cy="2166106"/>
          </a:xfrm>
        </p:grpSpPr>
        <p:sp>
          <p:nvSpPr>
            <p:cNvPr id="222" name="Полилиния 221"/>
            <p:cNvSpPr/>
            <p:nvPr/>
          </p:nvSpPr>
          <p:spPr>
            <a:xfrm>
              <a:off x="1376339" y="4220062"/>
              <a:ext cx="186990" cy="1338048"/>
            </a:xfrm>
            <a:custGeom>
              <a:avLst/>
              <a:gdLst>
                <a:gd name="connsiteX0" fmla="*/ 69003 w 186990"/>
                <a:gd name="connsiteY0" fmla="*/ 10694 h 1338049"/>
                <a:gd name="connsiteX1" fmla="*/ 83751 w 186990"/>
                <a:gd name="connsiteY1" fmla="*/ 54939 h 1338049"/>
                <a:gd name="connsiteX2" fmla="*/ 39506 w 186990"/>
                <a:gd name="connsiteY2" fmla="*/ 807107 h 1338049"/>
                <a:gd name="connsiteX3" fmla="*/ 24758 w 186990"/>
                <a:gd name="connsiteY3" fmla="*/ 1102075 h 1338049"/>
                <a:gd name="connsiteX4" fmla="*/ 24758 w 186990"/>
                <a:gd name="connsiteY4" fmla="*/ 1338049 h 1338049"/>
                <a:gd name="connsiteX5" fmla="*/ 98500 w 186990"/>
                <a:gd name="connsiteY5" fmla="*/ 1308552 h 1338049"/>
                <a:gd name="connsiteX6" fmla="*/ 127996 w 186990"/>
                <a:gd name="connsiteY6" fmla="*/ 1264307 h 1338049"/>
                <a:gd name="connsiteX7" fmla="*/ 157493 w 186990"/>
                <a:gd name="connsiteY7" fmla="*/ 1072578 h 1338049"/>
                <a:gd name="connsiteX8" fmla="*/ 127996 w 186990"/>
                <a:gd name="connsiteY8" fmla="*/ 851352 h 1338049"/>
                <a:gd name="connsiteX9" fmla="*/ 113248 w 186990"/>
                <a:gd name="connsiteY9" fmla="*/ 807107 h 1338049"/>
                <a:gd name="connsiteX10" fmla="*/ 142745 w 186990"/>
                <a:gd name="connsiteY10" fmla="*/ 762862 h 1338049"/>
                <a:gd name="connsiteX11" fmla="*/ 157493 w 186990"/>
                <a:gd name="connsiteY11" fmla="*/ 718617 h 1338049"/>
                <a:gd name="connsiteX12" fmla="*/ 186990 w 186990"/>
                <a:gd name="connsiteY12" fmla="*/ 512139 h 1338049"/>
                <a:gd name="connsiteX13" fmla="*/ 157493 w 186990"/>
                <a:gd name="connsiteY13" fmla="*/ 187675 h 1338049"/>
                <a:gd name="connsiteX14" fmla="*/ 142745 w 186990"/>
                <a:gd name="connsiteY14" fmla="*/ 69688 h 133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990" h="1338049">
                  <a:moveTo>
                    <a:pt x="69003" y="10694"/>
                  </a:moveTo>
                  <a:cubicBezTo>
                    <a:pt x="73919" y="25442"/>
                    <a:pt x="84068" y="39396"/>
                    <a:pt x="83751" y="54939"/>
                  </a:cubicBezTo>
                  <a:cubicBezTo>
                    <a:pt x="71239" y="668049"/>
                    <a:pt x="96647" y="521412"/>
                    <a:pt x="39506" y="807107"/>
                  </a:cubicBezTo>
                  <a:cubicBezTo>
                    <a:pt x="34590" y="905430"/>
                    <a:pt x="31531" y="1003863"/>
                    <a:pt x="24758" y="1102075"/>
                  </a:cubicBezTo>
                  <a:cubicBezTo>
                    <a:pt x="10925" y="1302646"/>
                    <a:pt x="0" y="1164748"/>
                    <a:pt x="24758" y="1338049"/>
                  </a:cubicBezTo>
                  <a:cubicBezTo>
                    <a:pt x="49339" y="1328217"/>
                    <a:pt x="76957" y="1323940"/>
                    <a:pt x="98500" y="1308552"/>
                  </a:cubicBezTo>
                  <a:cubicBezTo>
                    <a:pt x="112924" y="1298249"/>
                    <a:pt x="122391" y="1281123"/>
                    <a:pt x="127996" y="1264307"/>
                  </a:cubicBezTo>
                  <a:cubicBezTo>
                    <a:pt x="133114" y="1248952"/>
                    <a:pt x="156355" y="1080541"/>
                    <a:pt x="157493" y="1072578"/>
                  </a:cubicBezTo>
                  <a:cubicBezTo>
                    <a:pt x="147661" y="998836"/>
                    <a:pt x="140226" y="924734"/>
                    <a:pt x="127996" y="851352"/>
                  </a:cubicBezTo>
                  <a:cubicBezTo>
                    <a:pt x="125440" y="836017"/>
                    <a:pt x="110692" y="822442"/>
                    <a:pt x="113248" y="807107"/>
                  </a:cubicBezTo>
                  <a:cubicBezTo>
                    <a:pt x="116162" y="789623"/>
                    <a:pt x="132913" y="777610"/>
                    <a:pt x="142745" y="762862"/>
                  </a:cubicBezTo>
                  <a:cubicBezTo>
                    <a:pt x="147661" y="748114"/>
                    <a:pt x="154791" y="733927"/>
                    <a:pt x="157493" y="718617"/>
                  </a:cubicBezTo>
                  <a:cubicBezTo>
                    <a:pt x="169575" y="650150"/>
                    <a:pt x="186990" y="512139"/>
                    <a:pt x="186990" y="512139"/>
                  </a:cubicBezTo>
                  <a:cubicBezTo>
                    <a:pt x="177158" y="403984"/>
                    <a:pt x="170432" y="295502"/>
                    <a:pt x="157493" y="187675"/>
                  </a:cubicBezTo>
                  <a:cubicBezTo>
                    <a:pt x="134972" y="0"/>
                    <a:pt x="142745" y="348889"/>
                    <a:pt x="142745" y="69688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223" name="Группа 46"/>
            <p:cNvGrpSpPr/>
            <p:nvPr/>
          </p:nvGrpSpPr>
          <p:grpSpPr>
            <a:xfrm>
              <a:off x="48669" y="3500438"/>
              <a:ext cx="2189427" cy="2166106"/>
              <a:chOff x="48669" y="3500438"/>
              <a:chExt cx="2189427" cy="2166106"/>
            </a:xfrm>
          </p:grpSpPr>
          <p:grpSp>
            <p:nvGrpSpPr>
              <p:cNvPr id="224" name="Группа 14"/>
              <p:cNvGrpSpPr/>
              <p:nvPr/>
            </p:nvGrpSpPr>
            <p:grpSpPr>
              <a:xfrm>
                <a:off x="1578077" y="3696929"/>
                <a:ext cx="516194" cy="639097"/>
                <a:chOff x="1578077" y="3696929"/>
                <a:chExt cx="516194" cy="639097"/>
              </a:xfrm>
            </p:grpSpPr>
            <p:sp>
              <p:nvSpPr>
                <p:cNvPr id="242" name="Полилиния 11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3" name="Полилиния 242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225" name="Полилиния 224"/>
              <p:cNvSpPr/>
              <p:nvPr/>
            </p:nvSpPr>
            <p:spPr>
              <a:xfrm rot="16843028">
                <a:off x="508086" y="3724178"/>
                <a:ext cx="516194" cy="639097"/>
              </a:xfrm>
              <a:custGeom>
                <a:avLst/>
                <a:gdLst>
                  <a:gd name="connsiteX0" fmla="*/ 0 w 516194"/>
                  <a:gd name="connsiteY0" fmla="*/ 639097 h 639097"/>
                  <a:gd name="connsiteX1" fmla="*/ 29497 w 516194"/>
                  <a:gd name="connsiteY1" fmla="*/ 491613 h 639097"/>
                  <a:gd name="connsiteX2" fmla="*/ 73742 w 516194"/>
                  <a:gd name="connsiteY2" fmla="*/ 344129 h 639097"/>
                  <a:gd name="connsiteX3" fmla="*/ 88491 w 516194"/>
                  <a:gd name="connsiteY3" fmla="*/ 299884 h 639097"/>
                  <a:gd name="connsiteX4" fmla="*/ 117988 w 516194"/>
                  <a:gd name="connsiteY4" fmla="*/ 255639 h 639097"/>
                  <a:gd name="connsiteX5" fmla="*/ 162233 w 516194"/>
                  <a:gd name="connsiteY5" fmla="*/ 167148 h 639097"/>
                  <a:gd name="connsiteX6" fmla="*/ 176981 w 516194"/>
                  <a:gd name="connsiteY6" fmla="*/ 122903 h 639097"/>
                  <a:gd name="connsiteX7" fmla="*/ 221226 w 516194"/>
                  <a:gd name="connsiteY7" fmla="*/ 78658 h 639097"/>
                  <a:gd name="connsiteX8" fmla="*/ 353962 w 516194"/>
                  <a:gd name="connsiteY8" fmla="*/ 4916 h 639097"/>
                  <a:gd name="connsiteX9" fmla="*/ 457200 w 516194"/>
                  <a:gd name="connsiteY9" fmla="*/ 78658 h 639097"/>
                  <a:gd name="connsiteX10" fmla="*/ 486697 w 516194"/>
                  <a:gd name="connsiteY10" fmla="*/ 122903 h 639097"/>
                  <a:gd name="connsiteX11" fmla="*/ 516194 w 516194"/>
                  <a:gd name="connsiteY11" fmla="*/ 211394 h 639097"/>
                  <a:gd name="connsiteX12" fmla="*/ 486697 w 516194"/>
                  <a:gd name="connsiteY12" fmla="*/ 255639 h 639097"/>
                  <a:gd name="connsiteX13" fmla="*/ 442452 w 516194"/>
                  <a:gd name="connsiteY13" fmla="*/ 344129 h 639097"/>
                  <a:gd name="connsiteX14" fmla="*/ 353962 w 516194"/>
                  <a:gd name="connsiteY14" fmla="*/ 403123 h 639097"/>
                  <a:gd name="connsiteX15" fmla="*/ 309717 w 516194"/>
                  <a:gd name="connsiteY15" fmla="*/ 432619 h 639097"/>
                  <a:gd name="connsiteX16" fmla="*/ 265471 w 516194"/>
                  <a:gd name="connsiteY16" fmla="*/ 462116 h 639097"/>
                  <a:gd name="connsiteX17" fmla="*/ 191729 w 516194"/>
                  <a:gd name="connsiteY17" fmla="*/ 521110 h 639097"/>
                  <a:gd name="connsiteX18" fmla="*/ 103239 w 516194"/>
                  <a:gd name="connsiteY18" fmla="*/ 580103 h 639097"/>
                  <a:gd name="connsiteX19" fmla="*/ 0 w 516194"/>
                  <a:gd name="connsiteY19" fmla="*/ 639097 h 63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6194" h="639097">
                    <a:moveTo>
                      <a:pt x="0" y="639097"/>
                    </a:moveTo>
                    <a:cubicBezTo>
                      <a:pt x="25169" y="462918"/>
                      <a:pt x="80" y="594574"/>
                      <a:pt x="29497" y="491613"/>
                    </a:cubicBezTo>
                    <a:cubicBezTo>
                      <a:pt x="74070" y="335609"/>
                      <a:pt x="3657" y="554384"/>
                      <a:pt x="73742" y="344129"/>
                    </a:cubicBezTo>
                    <a:cubicBezTo>
                      <a:pt x="78658" y="329381"/>
                      <a:pt x="79867" y="312819"/>
                      <a:pt x="88491" y="299884"/>
                    </a:cubicBezTo>
                    <a:lnTo>
                      <a:pt x="117988" y="255639"/>
                    </a:lnTo>
                    <a:cubicBezTo>
                      <a:pt x="155057" y="144429"/>
                      <a:pt x="105053" y="281509"/>
                      <a:pt x="162233" y="167148"/>
                    </a:cubicBezTo>
                    <a:cubicBezTo>
                      <a:pt x="169185" y="153243"/>
                      <a:pt x="168358" y="135838"/>
                      <a:pt x="176981" y="122903"/>
                    </a:cubicBezTo>
                    <a:cubicBezTo>
                      <a:pt x="188550" y="105549"/>
                      <a:pt x="204762" y="91463"/>
                      <a:pt x="221226" y="78658"/>
                    </a:cubicBezTo>
                    <a:cubicBezTo>
                      <a:pt x="297294" y="19495"/>
                      <a:pt x="287206" y="27169"/>
                      <a:pt x="353962" y="4916"/>
                    </a:cubicBezTo>
                    <a:cubicBezTo>
                      <a:pt x="486698" y="49162"/>
                      <a:pt x="417871" y="0"/>
                      <a:pt x="457200" y="78658"/>
                    </a:cubicBezTo>
                    <a:cubicBezTo>
                      <a:pt x="465127" y="94512"/>
                      <a:pt x="479498" y="106705"/>
                      <a:pt x="486697" y="122903"/>
                    </a:cubicBezTo>
                    <a:cubicBezTo>
                      <a:pt x="499325" y="151316"/>
                      <a:pt x="516194" y="211394"/>
                      <a:pt x="516194" y="211394"/>
                    </a:cubicBezTo>
                    <a:cubicBezTo>
                      <a:pt x="506362" y="226142"/>
                      <a:pt x="494624" y="239785"/>
                      <a:pt x="486697" y="255639"/>
                    </a:cubicBezTo>
                    <a:cubicBezTo>
                      <a:pt x="466825" y="295384"/>
                      <a:pt x="480024" y="311253"/>
                      <a:pt x="442452" y="344129"/>
                    </a:cubicBezTo>
                    <a:cubicBezTo>
                      <a:pt x="415773" y="367474"/>
                      <a:pt x="383459" y="383458"/>
                      <a:pt x="353962" y="403123"/>
                    </a:cubicBezTo>
                    <a:lnTo>
                      <a:pt x="309717" y="432619"/>
                    </a:lnTo>
                    <a:lnTo>
                      <a:pt x="265471" y="462116"/>
                    </a:lnTo>
                    <a:cubicBezTo>
                      <a:pt x="180941" y="588914"/>
                      <a:pt x="293496" y="439696"/>
                      <a:pt x="191729" y="521110"/>
                    </a:cubicBezTo>
                    <a:cubicBezTo>
                      <a:pt x="99138" y="595183"/>
                      <a:pt x="238724" y="546233"/>
                      <a:pt x="103239" y="580103"/>
                    </a:cubicBezTo>
                    <a:lnTo>
                      <a:pt x="0" y="639097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226" name="Группа 18"/>
              <p:cNvGrpSpPr/>
              <p:nvPr/>
            </p:nvGrpSpPr>
            <p:grpSpPr>
              <a:xfrm rot="2695105">
                <a:off x="1721902" y="3946598"/>
                <a:ext cx="516194" cy="639097"/>
                <a:chOff x="1578077" y="3696929"/>
                <a:chExt cx="516194" cy="639097"/>
              </a:xfrm>
            </p:grpSpPr>
            <p:sp>
              <p:nvSpPr>
                <p:cNvPr id="240" name="Полилиния 239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1" name="Полилиния 240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27" name="Группа 24"/>
              <p:cNvGrpSpPr/>
              <p:nvPr/>
            </p:nvGrpSpPr>
            <p:grpSpPr>
              <a:xfrm rot="5589068">
                <a:off x="1579713" y="4176141"/>
                <a:ext cx="516194" cy="639097"/>
                <a:chOff x="1578077" y="3696929"/>
                <a:chExt cx="516194" cy="639097"/>
              </a:xfrm>
            </p:grpSpPr>
            <p:sp>
              <p:nvSpPr>
                <p:cNvPr id="238" name="Полилиния 237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39" name="Полилиния 238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28" name="Группа 27"/>
              <p:cNvGrpSpPr/>
              <p:nvPr/>
            </p:nvGrpSpPr>
            <p:grpSpPr>
              <a:xfrm rot="7751819">
                <a:off x="1367075" y="4297240"/>
                <a:ext cx="516194" cy="639097"/>
                <a:chOff x="1578077" y="3696929"/>
                <a:chExt cx="516194" cy="639097"/>
              </a:xfrm>
            </p:grpSpPr>
            <p:sp>
              <p:nvSpPr>
                <p:cNvPr id="236" name="Полилиния 235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37" name="Полилиния 236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229" name="Полилиния 228"/>
              <p:cNvSpPr/>
              <p:nvPr/>
            </p:nvSpPr>
            <p:spPr>
              <a:xfrm rot="14703806">
                <a:off x="110121" y="4075737"/>
                <a:ext cx="516194" cy="639097"/>
              </a:xfrm>
              <a:custGeom>
                <a:avLst/>
                <a:gdLst>
                  <a:gd name="connsiteX0" fmla="*/ 0 w 516194"/>
                  <a:gd name="connsiteY0" fmla="*/ 639097 h 639097"/>
                  <a:gd name="connsiteX1" fmla="*/ 29497 w 516194"/>
                  <a:gd name="connsiteY1" fmla="*/ 491613 h 639097"/>
                  <a:gd name="connsiteX2" fmla="*/ 73742 w 516194"/>
                  <a:gd name="connsiteY2" fmla="*/ 344129 h 639097"/>
                  <a:gd name="connsiteX3" fmla="*/ 88491 w 516194"/>
                  <a:gd name="connsiteY3" fmla="*/ 299884 h 639097"/>
                  <a:gd name="connsiteX4" fmla="*/ 117988 w 516194"/>
                  <a:gd name="connsiteY4" fmla="*/ 255639 h 639097"/>
                  <a:gd name="connsiteX5" fmla="*/ 162233 w 516194"/>
                  <a:gd name="connsiteY5" fmla="*/ 167148 h 639097"/>
                  <a:gd name="connsiteX6" fmla="*/ 176981 w 516194"/>
                  <a:gd name="connsiteY6" fmla="*/ 122903 h 639097"/>
                  <a:gd name="connsiteX7" fmla="*/ 221226 w 516194"/>
                  <a:gd name="connsiteY7" fmla="*/ 78658 h 639097"/>
                  <a:gd name="connsiteX8" fmla="*/ 353962 w 516194"/>
                  <a:gd name="connsiteY8" fmla="*/ 4916 h 639097"/>
                  <a:gd name="connsiteX9" fmla="*/ 457200 w 516194"/>
                  <a:gd name="connsiteY9" fmla="*/ 78658 h 639097"/>
                  <a:gd name="connsiteX10" fmla="*/ 486697 w 516194"/>
                  <a:gd name="connsiteY10" fmla="*/ 122903 h 639097"/>
                  <a:gd name="connsiteX11" fmla="*/ 516194 w 516194"/>
                  <a:gd name="connsiteY11" fmla="*/ 211394 h 639097"/>
                  <a:gd name="connsiteX12" fmla="*/ 486697 w 516194"/>
                  <a:gd name="connsiteY12" fmla="*/ 255639 h 639097"/>
                  <a:gd name="connsiteX13" fmla="*/ 442452 w 516194"/>
                  <a:gd name="connsiteY13" fmla="*/ 344129 h 639097"/>
                  <a:gd name="connsiteX14" fmla="*/ 353962 w 516194"/>
                  <a:gd name="connsiteY14" fmla="*/ 403123 h 639097"/>
                  <a:gd name="connsiteX15" fmla="*/ 309717 w 516194"/>
                  <a:gd name="connsiteY15" fmla="*/ 432619 h 639097"/>
                  <a:gd name="connsiteX16" fmla="*/ 265471 w 516194"/>
                  <a:gd name="connsiteY16" fmla="*/ 462116 h 639097"/>
                  <a:gd name="connsiteX17" fmla="*/ 191729 w 516194"/>
                  <a:gd name="connsiteY17" fmla="*/ 521110 h 639097"/>
                  <a:gd name="connsiteX18" fmla="*/ 103239 w 516194"/>
                  <a:gd name="connsiteY18" fmla="*/ 580103 h 639097"/>
                  <a:gd name="connsiteX19" fmla="*/ 0 w 516194"/>
                  <a:gd name="connsiteY19" fmla="*/ 639097 h 63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6194" h="639097">
                    <a:moveTo>
                      <a:pt x="0" y="639097"/>
                    </a:moveTo>
                    <a:cubicBezTo>
                      <a:pt x="25169" y="462918"/>
                      <a:pt x="80" y="594574"/>
                      <a:pt x="29497" y="491613"/>
                    </a:cubicBezTo>
                    <a:cubicBezTo>
                      <a:pt x="74070" y="335609"/>
                      <a:pt x="3657" y="554384"/>
                      <a:pt x="73742" y="344129"/>
                    </a:cubicBezTo>
                    <a:cubicBezTo>
                      <a:pt x="78658" y="329381"/>
                      <a:pt x="79867" y="312819"/>
                      <a:pt x="88491" y="299884"/>
                    </a:cubicBezTo>
                    <a:lnTo>
                      <a:pt x="117988" y="255639"/>
                    </a:lnTo>
                    <a:cubicBezTo>
                      <a:pt x="155057" y="144429"/>
                      <a:pt x="105053" y="281509"/>
                      <a:pt x="162233" y="167148"/>
                    </a:cubicBezTo>
                    <a:cubicBezTo>
                      <a:pt x="169185" y="153243"/>
                      <a:pt x="168358" y="135838"/>
                      <a:pt x="176981" y="122903"/>
                    </a:cubicBezTo>
                    <a:cubicBezTo>
                      <a:pt x="188550" y="105549"/>
                      <a:pt x="204762" y="91463"/>
                      <a:pt x="221226" y="78658"/>
                    </a:cubicBezTo>
                    <a:cubicBezTo>
                      <a:pt x="297294" y="19495"/>
                      <a:pt x="287206" y="27169"/>
                      <a:pt x="353962" y="4916"/>
                    </a:cubicBezTo>
                    <a:cubicBezTo>
                      <a:pt x="486698" y="49162"/>
                      <a:pt x="417871" y="0"/>
                      <a:pt x="457200" y="78658"/>
                    </a:cubicBezTo>
                    <a:cubicBezTo>
                      <a:pt x="465127" y="94512"/>
                      <a:pt x="479498" y="106705"/>
                      <a:pt x="486697" y="122903"/>
                    </a:cubicBezTo>
                    <a:cubicBezTo>
                      <a:pt x="499325" y="151316"/>
                      <a:pt x="516194" y="211394"/>
                      <a:pt x="516194" y="211394"/>
                    </a:cubicBezTo>
                    <a:cubicBezTo>
                      <a:pt x="506362" y="226142"/>
                      <a:pt x="494624" y="239785"/>
                      <a:pt x="486697" y="255639"/>
                    </a:cubicBezTo>
                    <a:cubicBezTo>
                      <a:pt x="466825" y="295384"/>
                      <a:pt x="480024" y="311253"/>
                      <a:pt x="442452" y="344129"/>
                    </a:cubicBezTo>
                    <a:cubicBezTo>
                      <a:pt x="415773" y="367474"/>
                      <a:pt x="383459" y="383458"/>
                      <a:pt x="353962" y="403123"/>
                    </a:cubicBezTo>
                    <a:lnTo>
                      <a:pt x="309717" y="432619"/>
                    </a:lnTo>
                    <a:lnTo>
                      <a:pt x="265471" y="462116"/>
                    </a:lnTo>
                    <a:cubicBezTo>
                      <a:pt x="180941" y="588914"/>
                      <a:pt x="293496" y="439696"/>
                      <a:pt x="191729" y="521110"/>
                    </a:cubicBezTo>
                    <a:cubicBezTo>
                      <a:pt x="99138" y="595183"/>
                      <a:pt x="238724" y="546233"/>
                      <a:pt x="103239" y="580103"/>
                    </a:cubicBezTo>
                    <a:lnTo>
                      <a:pt x="0" y="639097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0" name="Полилиния 229"/>
              <p:cNvSpPr/>
              <p:nvPr/>
            </p:nvSpPr>
            <p:spPr>
              <a:xfrm rot="12352277">
                <a:off x="71600" y="4588468"/>
                <a:ext cx="516194" cy="639098"/>
              </a:xfrm>
              <a:custGeom>
                <a:avLst/>
                <a:gdLst>
                  <a:gd name="connsiteX0" fmla="*/ 0 w 516194"/>
                  <a:gd name="connsiteY0" fmla="*/ 639097 h 639097"/>
                  <a:gd name="connsiteX1" fmla="*/ 29497 w 516194"/>
                  <a:gd name="connsiteY1" fmla="*/ 491613 h 639097"/>
                  <a:gd name="connsiteX2" fmla="*/ 73742 w 516194"/>
                  <a:gd name="connsiteY2" fmla="*/ 344129 h 639097"/>
                  <a:gd name="connsiteX3" fmla="*/ 88491 w 516194"/>
                  <a:gd name="connsiteY3" fmla="*/ 299884 h 639097"/>
                  <a:gd name="connsiteX4" fmla="*/ 117988 w 516194"/>
                  <a:gd name="connsiteY4" fmla="*/ 255639 h 639097"/>
                  <a:gd name="connsiteX5" fmla="*/ 162233 w 516194"/>
                  <a:gd name="connsiteY5" fmla="*/ 167148 h 639097"/>
                  <a:gd name="connsiteX6" fmla="*/ 176981 w 516194"/>
                  <a:gd name="connsiteY6" fmla="*/ 122903 h 639097"/>
                  <a:gd name="connsiteX7" fmla="*/ 221226 w 516194"/>
                  <a:gd name="connsiteY7" fmla="*/ 78658 h 639097"/>
                  <a:gd name="connsiteX8" fmla="*/ 353962 w 516194"/>
                  <a:gd name="connsiteY8" fmla="*/ 4916 h 639097"/>
                  <a:gd name="connsiteX9" fmla="*/ 457200 w 516194"/>
                  <a:gd name="connsiteY9" fmla="*/ 78658 h 639097"/>
                  <a:gd name="connsiteX10" fmla="*/ 486697 w 516194"/>
                  <a:gd name="connsiteY10" fmla="*/ 122903 h 639097"/>
                  <a:gd name="connsiteX11" fmla="*/ 516194 w 516194"/>
                  <a:gd name="connsiteY11" fmla="*/ 211394 h 639097"/>
                  <a:gd name="connsiteX12" fmla="*/ 486697 w 516194"/>
                  <a:gd name="connsiteY12" fmla="*/ 255639 h 639097"/>
                  <a:gd name="connsiteX13" fmla="*/ 442452 w 516194"/>
                  <a:gd name="connsiteY13" fmla="*/ 344129 h 639097"/>
                  <a:gd name="connsiteX14" fmla="*/ 353962 w 516194"/>
                  <a:gd name="connsiteY14" fmla="*/ 403123 h 639097"/>
                  <a:gd name="connsiteX15" fmla="*/ 309717 w 516194"/>
                  <a:gd name="connsiteY15" fmla="*/ 432619 h 639097"/>
                  <a:gd name="connsiteX16" fmla="*/ 265471 w 516194"/>
                  <a:gd name="connsiteY16" fmla="*/ 462116 h 639097"/>
                  <a:gd name="connsiteX17" fmla="*/ 191729 w 516194"/>
                  <a:gd name="connsiteY17" fmla="*/ 521110 h 639097"/>
                  <a:gd name="connsiteX18" fmla="*/ 103239 w 516194"/>
                  <a:gd name="connsiteY18" fmla="*/ 580103 h 639097"/>
                  <a:gd name="connsiteX19" fmla="*/ 0 w 516194"/>
                  <a:gd name="connsiteY19" fmla="*/ 639097 h 63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6194" h="639097">
                    <a:moveTo>
                      <a:pt x="0" y="639097"/>
                    </a:moveTo>
                    <a:cubicBezTo>
                      <a:pt x="25169" y="462918"/>
                      <a:pt x="80" y="594574"/>
                      <a:pt x="29497" y="491613"/>
                    </a:cubicBezTo>
                    <a:cubicBezTo>
                      <a:pt x="74070" y="335609"/>
                      <a:pt x="3657" y="554384"/>
                      <a:pt x="73742" y="344129"/>
                    </a:cubicBezTo>
                    <a:cubicBezTo>
                      <a:pt x="78658" y="329381"/>
                      <a:pt x="79867" y="312819"/>
                      <a:pt x="88491" y="299884"/>
                    </a:cubicBezTo>
                    <a:lnTo>
                      <a:pt x="117988" y="255639"/>
                    </a:lnTo>
                    <a:cubicBezTo>
                      <a:pt x="155057" y="144429"/>
                      <a:pt x="105053" y="281509"/>
                      <a:pt x="162233" y="167148"/>
                    </a:cubicBezTo>
                    <a:cubicBezTo>
                      <a:pt x="169185" y="153243"/>
                      <a:pt x="168358" y="135838"/>
                      <a:pt x="176981" y="122903"/>
                    </a:cubicBezTo>
                    <a:cubicBezTo>
                      <a:pt x="188550" y="105549"/>
                      <a:pt x="204762" y="91463"/>
                      <a:pt x="221226" y="78658"/>
                    </a:cubicBezTo>
                    <a:cubicBezTo>
                      <a:pt x="297294" y="19495"/>
                      <a:pt x="287206" y="27169"/>
                      <a:pt x="353962" y="4916"/>
                    </a:cubicBezTo>
                    <a:cubicBezTo>
                      <a:pt x="486698" y="49162"/>
                      <a:pt x="417871" y="0"/>
                      <a:pt x="457200" y="78658"/>
                    </a:cubicBezTo>
                    <a:cubicBezTo>
                      <a:pt x="465127" y="94512"/>
                      <a:pt x="479498" y="106705"/>
                      <a:pt x="486697" y="122903"/>
                    </a:cubicBezTo>
                    <a:cubicBezTo>
                      <a:pt x="499325" y="151316"/>
                      <a:pt x="516194" y="211394"/>
                      <a:pt x="516194" y="211394"/>
                    </a:cubicBezTo>
                    <a:cubicBezTo>
                      <a:pt x="506362" y="226142"/>
                      <a:pt x="494624" y="239785"/>
                      <a:pt x="486697" y="255639"/>
                    </a:cubicBezTo>
                    <a:cubicBezTo>
                      <a:pt x="466825" y="295384"/>
                      <a:pt x="480024" y="311253"/>
                      <a:pt x="442452" y="344129"/>
                    </a:cubicBezTo>
                    <a:cubicBezTo>
                      <a:pt x="415773" y="367474"/>
                      <a:pt x="383459" y="383458"/>
                      <a:pt x="353962" y="403123"/>
                    </a:cubicBezTo>
                    <a:lnTo>
                      <a:pt x="309717" y="432619"/>
                    </a:lnTo>
                    <a:lnTo>
                      <a:pt x="265471" y="462116"/>
                    </a:lnTo>
                    <a:cubicBezTo>
                      <a:pt x="180941" y="588914"/>
                      <a:pt x="293496" y="439696"/>
                      <a:pt x="191729" y="521110"/>
                    </a:cubicBezTo>
                    <a:cubicBezTo>
                      <a:pt x="99138" y="595183"/>
                      <a:pt x="238724" y="546233"/>
                      <a:pt x="103239" y="580103"/>
                    </a:cubicBezTo>
                    <a:lnTo>
                      <a:pt x="0" y="639097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 rot="10547721">
                <a:off x="555942" y="4942239"/>
                <a:ext cx="280118" cy="724305"/>
              </a:xfrm>
              <a:custGeom>
                <a:avLst/>
                <a:gdLst>
                  <a:gd name="connsiteX0" fmla="*/ 0 w 516194"/>
                  <a:gd name="connsiteY0" fmla="*/ 639097 h 639097"/>
                  <a:gd name="connsiteX1" fmla="*/ 29497 w 516194"/>
                  <a:gd name="connsiteY1" fmla="*/ 491613 h 639097"/>
                  <a:gd name="connsiteX2" fmla="*/ 73742 w 516194"/>
                  <a:gd name="connsiteY2" fmla="*/ 344129 h 639097"/>
                  <a:gd name="connsiteX3" fmla="*/ 88491 w 516194"/>
                  <a:gd name="connsiteY3" fmla="*/ 299884 h 639097"/>
                  <a:gd name="connsiteX4" fmla="*/ 117988 w 516194"/>
                  <a:gd name="connsiteY4" fmla="*/ 255639 h 639097"/>
                  <a:gd name="connsiteX5" fmla="*/ 162233 w 516194"/>
                  <a:gd name="connsiteY5" fmla="*/ 167148 h 639097"/>
                  <a:gd name="connsiteX6" fmla="*/ 176981 w 516194"/>
                  <a:gd name="connsiteY6" fmla="*/ 122903 h 639097"/>
                  <a:gd name="connsiteX7" fmla="*/ 221226 w 516194"/>
                  <a:gd name="connsiteY7" fmla="*/ 78658 h 639097"/>
                  <a:gd name="connsiteX8" fmla="*/ 353962 w 516194"/>
                  <a:gd name="connsiteY8" fmla="*/ 4916 h 639097"/>
                  <a:gd name="connsiteX9" fmla="*/ 457200 w 516194"/>
                  <a:gd name="connsiteY9" fmla="*/ 78658 h 639097"/>
                  <a:gd name="connsiteX10" fmla="*/ 486697 w 516194"/>
                  <a:gd name="connsiteY10" fmla="*/ 122903 h 639097"/>
                  <a:gd name="connsiteX11" fmla="*/ 516194 w 516194"/>
                  <a:gd name="connsiteY11" fmla="*/ 211394 h 639097"/>
                  <a:gd name="connsiteX12" fmla="*/ 486697 w 516194"/>
                  <a:gd name="connsiteY12" fmla="*/ 255639 h 639097"/>
                  <a:gd name="connsiteX13" fmla="*/ 442452 w 516194"/>
                  <a:gd name="connsiteY13" fmla="*/ 344129 h 639097"/>
                  <a:gd name="connsiteX14" fmla="*/ 353962 w 516194"/>
                  <a:gd name="connsiteY14" fmla="*/ 403123 h 639097"/>
                  <a:gd name="connsiteX15" fmla="*/ 309717 w 516194"/>
                  <a:gd name="connsiteY15" fmla="*/ 432619 h 639097"/>
                  <a:gd name="connsiteX16" fmla="*/ 265471 w 516194"/>
                  <a:gd name="connsiteY16" fmla="*/ 462116 h 639097"/>
                  <a:gd name="connsiteX17" fmla="*/ 191729 w 516194"/>
                  <a:gd name="connsiteY17" fmla="*/ 521110 h 639097"/>
                  <a:gd name="connsiteX18" fmla="*/ 103239 w 516194"/>
                  <a:gd name="connsiteY18" fmla="*/ 580103 h 639097"/>
                  <a:gd name="connsiteX19" fmla="*/ 0 w 516194"/>
                  <a:gd name="connsiteY19" fmla="*/ 639097 h 63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6194" h="639097">
                    <a:moveTo>
                      <a:pt x="0" y="639097"/>
                    </a:moveTo>
                    <a:cubicBezTo>
                      <a:pt x="25169" y="462918"/>
                      <a:pt x="80" y="594574"/>
                      <a:pt x="29497" y="491613"/>
                    </a:cubicBezTo>
                    <a:cubicBezTo>
                      <a:pt x="74070" y="335609"/>
                      <a:pt x="3657" y="554384"/>
                      <a:pt x="73742" y="344129"/>
                    </a:cubicBezTo>
                    <a:cubicBezTo>
                      <a:pt x="78658" y="329381"/>
                      <a:pt x="79867" y="312819"/>
                      <a:pt x="88491" y="299884"/>
                    </a:cubicBezTo>
                    <a:lnTo>
                      <a:pt x="117988" y="255639"/>
                    </a:lnTo>
                    <a:cubicBezTo>
                      <a:pt x="155057" y="144429"/>
                      <a:pt x="105053" y="281509"/>
                      <a:pt x="162233" y="167148"/>
                    </a:cubicBezTo>
                    <a:cubicBezTo>
                      <a:pt x="169185" y="153243"/>
                      <a:pt x="168358" y="135838"/>
                      <a:pt x="176981" y="122903"/>
                    </a:cubicBezTo>
                    <a:cubicBezTo>
                      <a:pt x="188550" y="105549"/>
                      <a:pt x="204762" y="91463"/>
                      <a:pt x="221226" y="78658"/>
                    </a:cubicBezTo>
                    <a:cubicBezTo>
                      <a:pt x="297294" y="19495"/>
                      <a:pt x="287206" y="27169"/>
                      <a:pt x="353962" y="4916"/>
                    </a:cubicBezTo>
                    <a:cubicBezTo>
                      <a:pt x="486698" y="49162"/>
                      <a:pt x="417871" y="0"/>
                      <a:pt x="457200" y="78658"/>
                    </a:cubicBezTo>
                    <a:cubicBezTo>
                      <a:pt x="465127" y="94512"/>
                      <a:pt x="479498" y="106705"/>
                      <a:pt x="486697" y="122903"/>
                    </a:cubicBezTo>
                    <a:cubicBezTo>
                      <a:pt x="499325" y="151316"/>
                      <a:pt x="516194" y="211394"/>
                      <a:pt x="516194" y="211394"/>
                    </a:cubicBezTo>
                    <a:cubicBezTo>
                      <a:pt x="506362" y="226142"/>
                      <a:pt x="494624" y="239785"/>
                      <a:pt x="486697" y="255639"/>
                    </a:cubicBezTo>
                    <a:cubicBezTo>
                      <a:pt x="466825" y="295384"/>
                      <a:pt x="480024" y="311253"/>
                      <a:pt x="442452" y="344129"/>
                    </a:cubicBezTo>
                    <a:cubicBezTo>
                      <a:pt x="415773" y="367474"/>
                      <a:pt x="383459" y="383458"/>
                      <a:pt x="353962" y="403123"/>
                    </a:cubicBezTo>
                    <a:lnTo>
                      <a:pt x="309717" y="432619"/>
                    </a:lnTo>
                    <a:lnTo>
                      <a:pt x="265471" y="462116"/>
                    </a:lnTo>
                    <a:cubicBezTo>
                      <a:pt x="180941" y="588914"/>
                      <a:pt x="293496" y="439696"/>
                      <a:pt x="191729" y="521110"/>
                    </a:cubicBezTo>
                    <a:cubicBezTo>
                      <a:pt x="99138" y="595183"/>
                      <a:pt x="238724" y="546233"/>
                      <a:pt x="103239" y="580103"/>
                    </a:cubicBezTo>
                    <a:lnTo>
                      <a:pt x="0" y="639097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232" name="Группа 42"/>
              <p:cNvGrpSpPr/>
              <p:nvPr/>
            </p:nvGrpSpPr>
            <p:grpSpPr>
              <a:xfrm rot="19290235">
                <a:off x="1357290" y="3500438"/>
                <a:ext cx="516194" cy="639097"/>
                <a:chOff x="1578077" y="3696929"/>
                <a:chExt cx="516194" cy="639097"/>
              </a:xfrm>
            </p:grpSpPr>
            <p:sp>
              <p:nvSpPr>
                <p:cNvPr id="234" name="Полилиния 233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35" name="Полилиния 234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233" name="Блок-схема: узел 232"/>
              <p:cNvSpPr/>
              <p:nvPr/>
            </p:nvSpPr>
            <p:spPr>
              <a:xfrm>
                <a:off x="1500166" y="4071942"/>
                <a:ext cx="214314" cy="214314"/>
              </a:xfrm>
              <a:prstGeom prst="flowChartConnector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245" name="TextBox 244"/>
          <p:cNvSpPr txBox="1"/>
          <p:nvPr/>
        </p:nvSpPr>
        <p:spPr>
          <a:xfrm>
            <a:off x="856469" y="5636427"/>
            <a:ext cx="255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+ 7 = 9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739112" y="2396903"/>
            <a:ext cx="246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+ 8 = 9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432669" y="2420888"/>
            <a:ext cx="2811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+ 6 = 9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46470" y="2823816"/>
            <a:ext cx="2777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+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9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61882" y="6058514"/>
            <a:ext cx="234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+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9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5432669" y="2789695"/>
            <a:ext cx="2555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9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5476555" y="5593508"/>
            <a:ext cx="291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+ 5 = 9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53" y="2570396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48" y="5794166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308" y="2548443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0434" y="5766997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4" name="TextBox 263"/>
          <p:cNvSpPr txBox="1"/>
          <p:nvPr/>
        </p:nvSpPr>
        <p:spPr>
          <a:xfrm>
            <a:off x="5493364" y="5989704"/>
            <a:ext cx="2666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+ 4 = 9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5" name="Прямоугольник 264"/>
          <p:cNvSpPr/>
          <p:nvPr/>
        </p:nvSpPr>
        <p:spPr>
          <a:xfrm>
            <a:off x="4878221" y="3558199"/>
            <a:ext cx="3056452" cy="2117299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66" name="Прямоугольник 265"/>
          <p:cNvSpPr/>
          <p:nvPr/>
        </p:nvSpPr>
        <p:spPr>
          <a:xfrm>
            <a:off x="4720434" y="45806"/>
            <a:ext cx="3379958" cy="2397750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67" name="Прямоугольник 266"/>
          <p:cNvSpPr/>
          <p:nvPr/>
        </p:nvSpPr>
        <p:spPr>
          <a:xfrm>
            <a:off x="147719" y="3375077"/>
            <a:ext cx="3090345" cy="2259338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68" name="Прямоугольник 267"/>
          <p:cNvSpPr/>
          <p:nvPr/>
        </p:nvSpPr>
        <p:spPr>
          <a:xfrm>
            <a:off x="33960" y="116633"/>
            <a:ext cx="3380729" cy="2205796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27" name="TextBox 126"/>
          <p:cNvSpPr txBox="1"/>
          <p:nvPr/>
        </p:nvSpPr>
        <p:spPr>
          <a:xfrm>
            <a:off x="3170373" y="658597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Максимчук З. О. – вчитель Дубенської ЗОШ І – ІІІ ст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№ 1 </a:t>
            </a:r>
          </a:p>
        </p:txBody>
      </p:sp>
    </p:spTree>
    <p:extLst>
      <p:ext uri="{BB962C8B-B14F-4D97-AF65-F5344CB8AC3E}">
        <p14:creationId xmlns:p14="http://schemas.microsoft.com/office/powerpoint/2010/main" xmlns="" val="2583727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/>
      <p:bldP spid="246" grpId="0"/>
      <p:bldP spid="247" grpId="0"/>
      <p:bldP spid="248" grpId="0"/>
      <p:bldP spid="249" grpId="0"/>
      <p:bldP spid="250" grpId="0"/>
      <p:bldP spid="251" grpId="0"/>
      <p:bldP spid="2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C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9" name="Таблица 2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2740649"/>
              </p:ext>
            </p:extLst>
          </p:nvPr>
        </p:nvGraphicFramePr>
        <p:xfrm>
          <a:off x="179512" y="4237073"/>
          <a:ext cx="8710124" cy="1352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928"/>
                <a:gridCol w="968928"/>
                <a:gridCol w="968928"/>
                <a:gridCol w="968928"/>
                <a:gridCol w="968928"/>
                <a:gridCol w="968928"/>
                <a:gridCol w="979156"/>
                <a:gridCol w="958700"/>
                <a:gridCol w="958700"/>
              </a:tblGrid>
              <a:tr h="712087">
                <a:tc rowSpan="2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3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3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3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3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3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3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3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3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0" name="TextBox 299"/>
          <p:cNvSpPr txBox="1"/>
          <p:nvPr/>
        </p:nvSpPr>
        <p:spPr>
          <a:xfrm>
            <a:off x="539552" y="4593322"/>
            <a:ext cx="61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9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341" y="3376688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6817" y="3376688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8705" y="3375730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7222" y="3375731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1751" y="3357950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189227" y="3357950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181115" y="3356992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9632" y="3356993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3356992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4" name="Прямоугольник 323"/>
          <p:cNvSpPr/>
          <p:nvPr/>
        </p:nvSpPr>
        <p:spPr>
          <a:xfrm>
            <a:off x="251520" y="5661248"/>
            <a:ext cx="44114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3600" dirty="0"/>
          </a:p>
        </p:txBody>
      </p:sp>
      <p:sp>
        <p:nvSpPr>
          <p:cNvPr id="325" name="Прямоугольник 324"/>
          <p:cNvSpPr/>
          <p:nvPr/>
        </p:nvSpPr>
        <p:spPr>
          <a:xfrm>
            <a:off x="932680" y="5661248"/>
            <a:ext cx="44114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3600" dirty="0"/>
          </a:p>
        </p:txBody>
      </p:sp>
      <p:sp>
        <p:nvSpPr>
          <p:cNvPr id="326" name="Прямоугольник 325"/>
          <p:cNvSpPr/>
          <p:nvPr/>
        </p:nvSpPr>
        <p:spPr>
          <a:xfrm>
            <a:off x="1536867" y="5661248"/>
            <a:ext cx="44114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3600" dirty="0"/>
          </a:p>
        </p:txBody>
      </p:sp>
      <p:sp>
        <p:nvSpPr>
          <p:cNvPr id="327" name="Прямоугольник 326"/>
          <p:cNvSpPr/>
          <p:nvPr/>
        </p:nvSpPr>
        <p:spPr>
          <a:xfrm>
            <a:off x="2184939" y="5661248"/>
            <a:ext cx="44114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3600" dirty="0"/>
          </a:p>
        </p:txBody>
      </p:sp>
      <p:sp>
        <p:nvSpPr>
          <p:cNvPr id="328" name="Прямоугольник 327"/>
          <p:cNvSpPr/>
          <p:nvPr/>
        </p:nvSpPr>
        <p:spPr>
          <a:xfrm>
            <a:off x="2780759" y="5661248"/>
            <a:ext cx="44114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3600" dirty="0"/>
          </a:p>
        </p:txBody>
      </p:sp>
      <p:sp>
        <p:nvSpPr>
          <p:cNvPr id="329" name="Прямоугольник 328"/>
          <p:cNvSpPr/>
          <p:nvPr/>
        </p:nvSpPr>
        <p:spPr>
          <a:xfrm>
            <a:off x="3367620" y="5661248"/>
            <a:ext cx="44114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6</a:t>
            </a:r>
            <a:endParaRPr lang="ru-RU" sz="3600" dirty="0"/>
          </a:p>
        </p:txBody>
      </p:sp>
      <p:sp>
        <p:nvSpPr>
          <p:cNvPr id="330" name="Прямоугольник 329"/>
          <p:cNvSpPr/>
          <p:nvPr/>
        </p:nvSpPr>
        <p:spPr>
          <a:xfrm>
            <a:off x="3943684" y="5661248"/>
            <a:ext cx="44114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3600" dirty="0"/>
          </a:p>
        </p:txBody>
      </p:sp>
      <p:sp>
        <p:nvSpPr>
          <p:cNvPr id="331" name="Прямоугольник 330"/>
          <p:cNvSpPr/>
          <p:nvPr/>
        </p:nvSpPr>
        <p:spPr>
          <a:xfrm>
            <a:off x="4519748" y="5661248"/>
            <a:ext cx="44114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8</a:t>
            </a:r>
            <a:endParaRPr lang="ru-RU" sz="3600" dirty="0"/>
          </a:p>
        </p:txBody>
      </p:sp>
      <p:sp>
        <p:nvSpPr>
          <p:cNvPr id="332" name="Прямоугольник 331"/>
          <p:cNvSpPr/>
          <p:nvPr/>
        </p:nvSpPr>
        <p:spPr>
          <a:xfrm>
            <a:off x="5148600" y="5661247"/>
            <a:ext cx="44114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9</a:t>
            </a:r>
            <a:endParaRPr lang="ru-RU" sz="3600" dirty="0"/>
          </a:p>
        </p:txBody>
      </p:sp>
      <p:pic>
        <p:nvPicPr>
          <p:cNvPr id="335" name="Рисунок 32" descr="Картинка 110 из 96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7220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3203848" y="638132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Максимчук З. О. – вчитель Дубенської ЗОШ І – ІІІ ст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№ 1 </a:t>
            </a:r>
          </a:p>
        </p:txBody>
      </p:sp>
    </p:spTree>
    <p:extLst>
      <p:ext uri="{BB962C8B-B14F-4D97-AF65-F5344CB8AC3E}">
        <p14:creationId xmlns:p14="http://schemas.microsoft.com/office/powerpoint/2010/main" xmlns="" val="518746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74647E-6 L -0.36493 -0.0994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7" y="-4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4647E-6 L -0.19948 -0.0994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3" y="-4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74647E-6 L 0.14965 -0.0994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-4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74647E-6 L 0.3158 -0.0994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-4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74647E-6 L 0.48889 -0.09947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4" y="-4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74647E-6 L 0.66528 -0.09947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4" y="-4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/>
      <p:bldP spid="325" grpId="0"/>
      <p:bldP spid="326" grpId="0"/>
      <p:bldP spid="327" grpId="0"/>
      <p:bldP spid="328" grpId="0"/>
      <p:bldP spid="330" grpId="0"/>
      <p:bldP spid="3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C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Новогодний клипарт PNG &quot;ЕЛКИ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1643050"/>
            <a:ext cx="4762500" cy="46863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71263" y="318282"/>
            <a:ext cx="1008112" cy="1143000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32" descr="Картинка 110 из 96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7220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1" descr="030ff185d1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2677" y="3986200"/>
            <a:ext cx="1428760" cy="92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1" descr="030ff185d1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269" y="5641502"/>
            <a:ext cx="1428760" cy="92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1" descr="030ff185d1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8094" y="5109894"/>
            <a:ext cx="1428760" cy="92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030ff185d1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6854" y="3986200"/>
            <a:ext cx="1428760" cy="92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21" descr="030ff185d1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40" y="5572140"/>
            <a:ext cx="1428760" cy="92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21" descr="030ff185d1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2277" y="5591351"/>
            <a:ext cx="1428760" cy="92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-1571668" y="4143380"/>
            <a:ext cx="785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3848" y="638132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Максимчук З. О. – вчитель Дубенської ЗОШ І – ІІІ ст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№ 1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81500" y="166507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uk-UA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6457" y="180881"/>
            <a:ext cx="7473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uk-UA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4367" y="180881"/>
            <a:ext cx="7473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uk-UA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273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4 0.13472 L 0.81875 -0.57917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76" y="-3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2" grpId="0"/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C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hildrens ClipArt PNG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143472" y="1928802"/>
            <a:ext cx="4000528" cy="4358604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47589" y="244300"/>
            <a:ext cx="802432" cy="1143000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endParaRPr lang="ru-RU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32" descr="Картинка 110 из 96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7220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9468544" y="244300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3848" y="638132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Максимчук З. О. – вчитель Дубенської ЗОШ І – ІІІ ст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№ 1 </a:t>
            </a:r>
          </a:p>
        </p:txBody>
      </p:sp>
      <p:pic>
        <p:nvPicPr>
          <p:cNvPr id="13318" name="Picture 6" descr="Герои мультфильмов (часть 4) - растровый клипарт &quot; NIFIGA-SEBE.RU - фотографии, клипарты, вектор, картинки и шаблоны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167077" y="2832368"/>
            <a:ext cx="1823844" cy="1830442"/>
          </a:xfrm>
          <a:prstGeom prst="rect">
            <a:avLst/>
          </a:prstGeom>
          <a:noFill/>
        </p:spPr>
      </p:pic>
      <p:pic>
        <p:nvPicPr>
          <p:cNvPr id="19" name="Picture 6" descr="Герои мультфильмов (часть 4) - растровый клипарт &quot; NIFIGA-SEBE.RU - фотографии, клипарты, вектор, картинки и шаблоны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573686" y="2832736"/>
            <a:ext cx="1817414" cy="1851004"/>
          </a:xfrm>
          <a:prstGeom prst="rect">
            <a:avLst/>
          </a:prstGeom>
          <a:noFill/>
        </p:spPr>
      </p:pic>
      <p:pic>
        <p:nvPicPr>
          <p:cNvPr id="17" name="Picture 6" descr="Герои мультфильмов (часть 4) - растровый клипарт &quot; NIFIGA-SEBE.RU - фотографии, клипарты, вектор, картинки и шаблоны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302583" y="4522500"/>
            <a:ext cx="1600578" cy="1743994"/>
          </a:xfrm>
          <a:prstGeom prst="rect">
            <a:avLst/>
          </a:prstGeom>
          <a:noFill/>
        </p:spPr>
      </p:pic>
      <p:pic>
        <p:nvPicPr>
          <p:cNvPr id="20" name="Picture 6" descr="Герои мультфильмов (часть 4) - растровый клипарт &quot; NIFIGA-SEBE.RU - фотографии, клипарты, вектор, картинки и шаблоны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287334" y="2757791"/>
            <a:ext cx="1934652" cy="1880566"/>
          </a:xfrm>
          <a:prstGeom prst="rect">
            <a:avLst/>
          </a:prstGeom>
          <a:noFill/>
        </p:spPr>
      </p:pic>
      <p:pic>
        <p:nvPicPr>
          <p:cNvPr id="21" name="Picture 6" descr="Герои мультфильмов (часть 4) - растровый клипарт &quot; NIFIGA-SEBE.RU - фотографии, клипарты, вектор, картинки и шаблоны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140742" y="4542533"/>
            <a:ext cx="1712449" cy="1723961"/>
          </a:xfrm>
          <a:prstGeom prst="rect">
            <a:avLst/>
          </a:prstGeom>
          <a:noFill/>
        </p:spPr>
      </p:pic>
      <p:pic>
        <p:nvPicPr>
          <p:cNvPr id="22" name="Picture 6" descr="Герои мультфильмов (часть 4) - растровый клипарт &quot; NIFIGA-SEBE.RU - фотографии, клипарты, вектор, картинки и шаблоны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887629" y="2832736"/>
            <a:ext cx="1851855" cy="1886081"/>
          </a:xfrm>
          <a:prstGeom prst="rect">
            <a:avLst/>
          </a:prstGeom>
          <a:noFill/>
        </p:spPr>
      </p:pic>
      <p:pic>
        <p:nvPicPr>
          <p:cNvPr id="25" name="Picture 6" descr="Герои мультфильмов (часть 4) - растровый клипарт &quot; NIFIGA-SEBE.RU - фотографии, клипарты, вектор, картинки и шаблоны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627918" y="4606779"/>
            <a:ext cx="1817414" cy="1851004"/>
          </a:xfrm>
          <a:prstGeom prst="rect">
            <a:avLst/>
          </a:prstGeom>
          <a:noFill/>
        </p:spPr>
      </p:pic>
      <p:pic>
        <p:nvPicPr>
          <p:cNvPr id="26" name="Picture 6" descr="Герои мультфильмов (часть 4) - растровый клипарт &quot; NIFIGA-SEBE.RU - фотографии, клипарты, вектор, картинки и шаблоны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018940" y="4542533"/>
            <a:ext cx="1817414" cy="185100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12992" y="92525"/>
            <a:ext cx="101181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endParaRPr lang="uk-UA" sz="8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23125" y="92525"/>
            <a:ext cx="101181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endParaRPr lang="uk-UA" sz="8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80439" y="108551"/>
            <a:ext cx="100219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endParaRPr lang="uk-UA" sz="8800" dirty="0"/>
          </a:p>
        </p:txBody>
      </p:sp>
    </p:spTree>
    <p:extLst>
      <p:ext uri="{BB962C8B-B14F-4D97-AF65-F5344CB8AC3E}">
        <p14:creationId xmlns:p14="http://schemas.microsoft.com/office/powerpoint/2010/main" xmlns="" val="1850357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89 -0.01944 L -0.41684 -0.01944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2" grpId="0"/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C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2" descr="Картинка 110 из 96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7220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" descr="http://bestgif.narod.ru/muliki/multik-7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554" y="3914271"/>
            <a:ext cx="1428760" cy="19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" descr="http://bestgif.narod.ru/muliki/multik-7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2405" y="4041848"/>
            <a:ext cx="1357322" cy="182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 descr="http://bestgif.narod.ru/muliki/multik-7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2101" y="4158625"/>
            <a:ext cx="1357322" cy="182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" descr="http://bestgif.narod.ru/muliki/multik-7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4845" y="4143643"/>
            <a:ext cx="1357322" cy="182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" descr="http://bestgif.narod.ru/muliki/multik-7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9145" y="2315463"/>
            <a:ext cx="1357322" cy="182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" descr="http://bestgif.narod.ru/muliki/multik-7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4959" y="2330445"/>
            <a:ext cx="1357322" cy="182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" descr="http://bestgif.narod.ru/muliki/multik-7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7690" y="2554108"/>
            <a:ext cx="1357322" cy="182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9597692" y="3556188"/>
            <a:ext cx="4286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3848" y="638132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Максимчук З. О. – вчитель Дубенської ЗОШ І – ІІІ ст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№ 1 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534959" y="294576"/>
            <a:ext cx="5630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971470" y="293338"/>
            <a:ext cx="874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751369" y="293338"/>
            <a:ext cx="874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784618" y="325337"/>
            <a:ext cx="874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573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99 -0.03102 L -0.44948 -0.48634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-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C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926" y="781551"/>
            <a:ext cx="731642" cy="1143000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endParaRPr lang="ru-RU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32" descr="Картинка 110 из 96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7220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756576" y="4550589"/>
            <a:ext cx="785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638132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Максимчук З. О. – вчитель Дубенської ЗОШ І – ІІІ ст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№ 1 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143240" y="0"/>
            <a:ext cx="7316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786182" y="785794"/>
            <a:ext cx="7316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572000" y="785794"/>
            <a:ext cx="7316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ru-RU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825690" y="2564660"/>
            <a:ext cx="1666190" cy="20073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7504" y="2545975"/>
            <a:ext cx="1718186" cy="20073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1842" y="2445445"/>
            <a:ext cx="1596448" cy="20073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2445445"/>
            <a:ext cx="1593264" cy="20073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15066" y="4532839"/>
            <a:ext cx="1718186" cy="20073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763989" y="4565952"/>
            <a:ext cx="1666190" cy="20073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2105" y="4479463"/>
            <a:ext cx="1596448" cy="200734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4479463"/>
            <a:ext cx="1593264" cy="200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0983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36994E-6 L -0.48021 -0.66636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-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C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8636" y="404664"/>
            <a:ext cx="730424" cy="1143000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32" descr="Картинка 110 из 96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7220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644098" y="1785926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3848" y="638132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Максимчук З. О. – вчитель Дубенської ЗОШ І – ІІІ ст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№ 1 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597784" y="404664"/>
            <a:ext cx="7304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4424" y="404664"/>
            <a:ext cx="7304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962516" y="404664"/>
            <a:ext cx="7304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64" y="2305540"/>
            <a:ext cx="2301398" cy="20568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8937" y="2219058"/>
            <a:ext cx="2301398" cy="20568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33" y="4324454"/>
            <a:ext cx="2301398" cy="20568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4806" y="4304930"/>
            <a:ext cx="2301398" cy="20568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2204039"/>
            <a:ext cx="2399397" cy="20568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726691" y="4362926"/>
            <a:ext cx="2297471" cy="20568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846529" y="4304930"/>
            <a:ext cx="2297471" cy="205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2790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43073 -0.2226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5" y="-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C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13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1843088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 descr="13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3375"/>
            <a:ext cx="1843088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7" descr="13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33375"/>
            <a:ext cx="1843088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13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1843088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13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365625"/>
            <a:ext cx="1843088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13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292600"/>
            <a:ext cx="1843088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1" descr="13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21163"/>
            <a:ext cx="1843088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13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221163"/>
            <a:ext cx="1843088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3" descr="13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4813"/>
            <a:ext cx="1843088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 descr="13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04813"/>
            <a:ext cx="1843088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03848" y="638132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Максимчук З. О. – вчитель Дубенської ЗОШ І – ІІІ ст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№ 1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636838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sz="88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80466" y="2636838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88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43502" y="2636838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88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69783" y="2636838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sz="88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59160" y="2636838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88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26108" y="2636838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ru-RU" sz="88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41231" y="2640843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ru-RU" sz="88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34509" y="2636838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ru-RU" sz="8800" b="1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27788" y="2636838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ru-RU" sz="88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39695" y="2636838"/>
            <a:ext cx="13292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ru-RU" sz="88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330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C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252413" y="981075"/>
            <a:ext cx="9151938" cy="5619750"/>
            <a:chOff x="0" y="799"/>
            <a:chExt cx="5765" cy="3540"/>
          </a:xfrm>
        </p:grpSpPr>
        <p:pic>
          <p:nvPicPr>
            <p:cNvPr id="3" name="Picture 11" descr="NA02407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79"/>
              <a:ext cx="1174" cy="1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2" descr="NA02407_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799"/>
              <a:ext cx="1561" cy="2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3" descr="BL00122_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010"/>
              <a:ext cx="3447" cy="2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NA02413_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0" y="1661"/>
              <a:ext cx="1675" cy="2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5" descr="NA02413_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" y="2976"/>
              <a:ext cx="1121" cy="1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5193" y="3974"/>
              <a:ext cx="49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uk-UA" sz="3200" b="1"/>
            </a:p>
          </p:txBody>
        </p:sp>
      </p:grpSp>
      <p:pic>
        <p:nvPicPr>
          <p:cNvPr id="9" name="Picture 4" descr="J030486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2675" y="0"/>
            <a:ext cx="1082675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J030486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1338" y="-1439863"/>
            <a:ext cx="1082676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J030486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325" y="-1439863"/>
            <a:ext cx="1082675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J030486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-1179513"/>
            <a:ext cx="1082675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J030486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-720725"/>
            <a:ext cx="1082675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J030486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-963613"/>
            <a:ext cx="1082675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9" descr="J030486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4750" y="-720725"/>
            <a:ext cx="1082675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J030486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363" y="-1439863"/>
            <a:ext cx="1082675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1" descr="J030486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685338" y="620713"/>
            <a:ext cx="1727200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203848" y="638132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Максимчук З. О. – вчитель Дубенської ЗОШ І – ІІІ ст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№ 1 </a:t>
            </a:r>
          </a:p>
        </p:txBody>
      </p:sp>
    </p:spTree>
    <p:extLst>
      <p:ext uri="{BB962C8B-B14F-4D97-AF65-F5344CB8AC3E}">
        <p14:creationId xmlns:p14="http://schemas.microsoft.com/office/powerpoint/2010/main" xmlns="" val="2882910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3815 L 0.25208 0.499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230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0.10474 L 0.22431 0.446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171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1 0.09433 L 0.10625 0.32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115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9 0.05873 L -0.26389 0.5098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2254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0.06936 L 0.23212 0.34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1364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2 0.06937 L 0.12188 0.26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964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9 0.05873 L -0.35851 0.61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2779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0.06682 L -0.26406 0.5558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24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4 0.14891 L -0.41736 0.43191 " pathEditMode="relative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C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11"/>
          <p:cNvSpPr>
            <a:spLocks noChangeArrowheads="1"/>
          </p:cNvSpPr>
          <p:nvPr/>
        </p:nvSpPr>
        <p:spPr bwMode="auto">
          <a:xfrm>
            <a:off x="3203575" y="333375"/>
            <a:ext cx="2520950" cy="13668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uk-UA"/>
          </a:p>
        </p:txBody>
      </p:sp>
      <p:sp>
        <p:nvSpPr>
          <p:cNvPr id="3" name="Text Box 113"/>
          <p:cNvSpPr txBox="1">
            <a:spLocks noChangeArrowheads="1"/>
          </p:cNvSpPr>
          <p:nvPr/>
        </p:nvSpPr>
        <p:spPr bwMode="auto">
          <a:xfrm>
            <a:off x="4140200" y="205498"/>
            <a:ext cx="52705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4" name="Text Box 114"/>
          <p:cNvSpPr txBox="1">
            <a:spLocks noChangeArrowheads="1"/>
          </p:cNvSpPr>
          <p:nvPr/>
        </p:nvSpPr>
        <p:spPr bwMode="auto">
          <a:xfrm>
            <a:off x="1258888" y="3141663"/>
            <a:ext cx="649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/>
          </a:p>
        </p:txBody>
      </p:sp>
      <p:sp>
        <p:nvSpPr>
          <p:cNvPr id="5" name="Rectangle 116"/>
          <p:cNvSpPr>
            <a:spLocks noChangeArrowheads="1"/>
          </p:cNvSpPr>
          <p:nvPr/>
        </p:nvSpPr>
        <p:spPr bwMode="auto">
          <a:xfrm>
            <a:off x="1990106" y="3079738"/>
            <a:ext cx="1439862" cy="1079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4800" b="1" dirty="0" smtClean="0">
                <a:solidFill>
                  <a:srgbClr val="FF3300"/>
                </a:solidFill>
              </a:rPr>
              <a:t>  </a:t>
            </a: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8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117"/>
          <p:cNvSpPr>
            <a:spLocks noChangeArrowheads="1"/>
          </p:cNvSpPr>
          <p:nvPr/>
        </p:nvSpPr>
        <p:spPr bwMode="auto">
          <a:xfrm>
            <a:off x="5759450" y="3078151"/>
            <a:ext cx="1368425" cy="10810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uk-UA">
              <a:solidFill>
                <a:srgbClr val="FF3300"/>
              </a:solidFill>
            </a:endParaRPr>
          </a:p>
        </p:txBody>
      </p:sp>
      <p:sp>
        <p:nvSpPr>
          <p:cNvPr id="7" name="Line 120"/>
          <p:cNvSpPr>
            <a:spLocks noChangeShapeType="1"/>
          </p:cNvSpPr>
          <p:nvPr/>
        </p:nvSpPr>
        <p:spPr bwMode="auto">
          <a:xfrm flipH="1">
            <a:off x="2916238" y="1700213"/>
            <a:ext cx="1655762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8" name="Line 121"/>
          <p:cNvSpPr>
            <a:spLocks noChangeShapeType="1"/>
          </p:cNvSpPr>
          <p:nvPr/>
        </p:nvSpPr>
        <p:spPr bwMode="auto">
          <a:xfrm>
            <a:off x="4572000" y="1700213"/>
            <a:ext cx="1871663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9" name="Text Box 123"/>
          <p:cNvSpPr txBox="1">
            <a:spLocks noChangeArrowheads="1"/>
          </p:cNvSpPr>
          <p:nvPr/>
        </p:nvSpPr>
        <p:spPr bwMode="auto">
          <a:xfrm>
            <a:off x="6065193" y="2895419"/>
            <a:ext cx="75693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8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0" name="WordArt 124"/>
          <p:cNvSpPr>
            <a:spLocks noChangeArrowheads="1" noChangeShapeType="1" noTextEdit="1"/>
          </p:cNvSpPr>
          <p:nvPr/>
        </p:nvSpPr>
        <p:spPr bwMode="auto">
          <a:xfrm>
            <a:off x="2124075" y="5300663"/>
            <a:ext cx="720725" cy="64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1" name="WordArt 128"/>
          <p:cNvSpPr>
            <a:spLocks noChangeArrowheads="1" noChangeShapeType="1" noTextEdit="1"/>
          </p:cNvSpPr>
          <p:nvPr/>
        </p:nvSpPr>
        <p:spPr bwMode="auto">
          <a:xfrm>
            <a:off x="3419475" y="5300663"/>
            <a:ext cx="720725" cy="64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</a:t>
            </a:r>
          </a:p>
        </p:txBody>
      </p:sp>
      <p:sp>
        <p:nvSpPr>
          <p:cNvPr id="12" name="WordArt 129"/>
          <p:cNvSpPr>
            <a:spLocks noChangeArrowheads="1" noChangeShapeType="1" noTextEdit="1"/>
          </p:cNvSpPr>
          <p:nvPr/>
        </p:nvSpPr>
        <p:spPr bwMode="auto">
          <a:xfrm>
            <a:off x="4427538" y="5300663"/>
            <a:ext cx="720725" cy="64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3" name="WordArt 130"/>
          <p:cNvSpPr>
            <a:spLocks noChangeArrowheads="1" noChangeShapeType="1" noTextEdit="1"/>
          </p:cNvSpPr>
          <p:nvPr/>
        </p:nvSpPr>
        <p:spPr bwMode="auto">
          <a:xfrm>
            <a:off x="5508625" y="5445125"/>
            <a:ext cx="4318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</a:t>
            </a:r>
          </a:p>
        </p:txBody>
      </p:sp>
      <p:sp>
        <p:nvSpPr>
          <p:cNvPr id="14" name="WordArt 131"/>
          <p:cNvSpPr>
            <a:spLocks noChangeArrowheads="1" noChangeShapeType="1" noTextEdit="1"/>
          </p:cNvSpPr>
          <p:nvPr/>
        </p:nvSpPr>
        <p:spPr bwMode="auto">
          <a:xfrm>
            <a:off x="6227763" y="5300663"/>
            <a:ext cx="720725" cy="64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3848" y="638132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Максимчук З. О. – вчитель Дубенської ЗОШ І – ІІІ ст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№ 1 </a:t>
            </a:r>
          </a:p>
        </p:txBody>
      </p:sp>
    </p:spTree>
    <p:extLst>
      <p:ext uri="{BB962C8B-B14F-4D97-AF65-F5344CB8AC3E}">
        <p14:creationId xmlns:p14="http://schemas.microsoft.com/office/powerpoint/2010/main" xmlns="" val="3528238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5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427</Words>
  <Application>Microsoft Office PowerPoint</Application>
  <PresentationFormat>Экран (4:3)</PresentationFormat>
  <Paragraphs>161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4</vt:lpstr>
      <vt:lpstr>4 </vt:lpstr>
      <vt:lpstr>Слайд 4</vt:lpstr>
      <vt:lpstr>8 </vt:lpstr>
      <vt:lpstr>4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GREEN</dc:creator>
  <cp:lastModifiedBy>Admin</cp:lastModifiedBy>
  <cp:revision>59</cp:revision>
  <dcterms:created xsi:type="dcterms:W3CDTF">2013-01-13T11:24:04Z</dcterms:created>
  <dcterms:modified xsi:type="dcterms:W3CDTF">2014-12-09T10:05:05Z</dcterms:modified>
</cp:coreProperties>
</file>