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9" r:id="rId4"/>
    <p:sldId id="258" r:id="rId5"/>
    <p:sldId id="257" r:id="rId6"/>
    <p:sldId id="265" r:id="rId7"/>
    <p:sldId id="267" r:id="rId8"/>
    <p:sldId id="260" r:id="rId9"/>
    <p:sldId id="261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3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5FF28-91F1-4032-9BF8-5AC610B9710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B0C49-086C-40A3-80FB-C671E90B1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3971-5914-4540-8D6C-55D1D68355AE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Запорожець Галина Іванівна Лебединська ЗОШ І-ІІІ ступенів №3 Сумської області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256D-7067-4C1C-8D38-84D19AF86308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Запорожець Галина Іванівна Лебединська ЗОШ І-ІІІ ступенів №3 Сумської області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49B5-B538-45F6-80FD-2772E9EA188F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Запорожець Галина Іванівна Лебединська ЗОШ І-ІІІ ступенів №3 Сумської області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31C3-E239-42DE-82A5-1FE56475D5A0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Запорожець Галина Іванівна Лебединська ЗОШ І-ІІІ ступенів №3 Сумської області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1E74-AEE0-4249-8A0F-152901EBB742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Запорожець Галина Іванівна Лебединська ЗОШ І-ІІІ ступенів №3 Сумської області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51A3-2585-48AB-8ED6-C476F42F147B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Запорожець Галина Іванівна Лебединська ЗОШ І-ІІІ ступенів №3 Сумської області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373D-DE47-4E60-ADA2-E68859FB27F1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Запорожець Галина Іванівна Лебединська ЗОШ І-ІІІ ступенів №3 Сумської області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35FF-7D01-4CB1-AFB2-256B9AAA3AC7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Запорожець Галина Іванівна Лебединська ЗОШ І-ІІІ ступенів №3 Сумської області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8135-FE83-4C49-B56F-840A51F8F61D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Запорожець Галина Іванівна Лебединська ЗОШ І-ІІІ ступенів №3 Сумської області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28B8-1CF8-4E33-949F-A4683E07710D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Запорожець Галина Іванівна Лебединська ЗОШ І-ІІІ ступенів №3 Сумської області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AC23-A4B6-49B4-9011-BB069DFEEBFD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Запорожець Галина Іванівна Лебединська ЗОШ І-ІІІ ступенів №3 Сумської області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78EC9-5482-495B-A87F-E085ABBA9B8F}" type="datetime1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Запорожець Галина Іванівна Лебединська ЗОШ І-ІІІ ступенів №3 Сумської області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95;&#1091;&#1078;&#1110;%20&#1091;&#1088;&#1086;&#1082;&#1080;\&#1056;&#1086;&#1079;&#1074;&#1080;&#1074;&#1072;&#1108;&#1084;&#1086;%20&#1083;&#1086;&#1075;&#1110;&#1095;&#1085;&#1077;%20&#1084;&#1080;&#1089;&#1083;&#1077;&#1085;&#1085;&#1103;\Iz_multfilma_Masha_i_medved_-_Pro_sledi_minus__(get-tune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ua/yandsearch?text=%D1%80%D0%B5%D0%B1%D1%83%D1%81%D1%8B%20%D0%B2%20%D0%BA%D0%B0%D1%80%D1%82%D0%B8%D0%BD%D0%BA%D0%B0%D1%85&amp;img_url=luntiki.ru/uploads/images/9/5/2/7/5/6d83f304a8.jpg&amp;pos=18&amp;rpt=simage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rct=j&amp;q=&amp;esrc=s&amp;frm=1&amp;source=images&amp;cd=&amp;cad=rja&amp;uact=8&amp;docid=B4p9L5zOfl2ZNM&amp;tbnid=F7IrDh0ZiC2oiM:&amp;ved=0CAYQjRw&amp;url=http://vkjournal.ru/doc/985229&amp;ei=I_MuU6uwKMeZ0QXGw4DYCQ&amp;bvm=bv.62922401,d.Yms&amp;psig=AFQjCNGwCHOJq2ApJrwCp5y85ufybOlbWw&amp;ust=139567179169133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url?sa=i&amp;rct=j&amp;q=&amp;esrc=s&amp;frm=1&amp;source=images&amp;cd=&amp;cad=rja&amp;docid=5vvS5RF6D7Mr1M&amp;tbnid=icMwuk0bEj_nXM:&amp;ved=0CAUQjRw&amp;url=http://uroki-shkola.ru/fony-dlya-prezentacij-skachat-besplatno.html&amp;ei=ZXZRUs68K8On0AWYloDYCA&amp;bvm=bv.53537100,d.bGE&amp;psig=AFQjCNEhgw9T-f2YvgQ9llT5mrV9WBpXvQ&amp;ust=138115663435345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ru/url?sa=i&amp;rct=j&amp;q=&amp;esrc=s&amp;frm=1&amp;source=images&amp;cd=&amp;cad=rja&amp;docid=nyWMtGtL3O2lNM&amp;tbnid=xTRwsJ3rjNeluM:&amp;ved=0CAUQjRw&amp;url=http://freeppt.ru/load/fony_dlja_prezentacij/60_detskikh_fonov_v_linejku/27-1-0-268&amp;ei=E3ZRUvnHMo_30gX34ICACw&amp;bvm=bv.53537100,d.bGE&amp;psig=AFQjCNEhgw9T-f2YvgQ9llT5mrV9WBpXvQ&amp;ust=13811566343534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http://mysl.lviv.ua/image3/119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ru/url?sa=i&amp;rct=j&amp;q=&amp;esrc=s&amp;frm=1&amp;source=images&amp;cd=&amp;cad=rja&amp;uact=8&amp;docid=u8s9HaL8JmgDQM&amp;tbnid=IG_v4wyo_Uk_bM:&amp;ved=0CAYQjRw&amp;url=http://nevseoboi.com.ua/oboi-wallpapers/grafika-3d/1407-kartinki-dlya-detskogo-fotoalboma-20-oboev.html&amp;ei=K_IuU9zbOom90QW1woCQCQ&amp;bvm=bv.62922401,d.Yms&amp;psig=AFQjCNGwCHOJq2ApJrwCp5y85ufybOlbWw&amp;ust=139567179169133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etskShkolMi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9144000" cy="6867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785926"/>
            <a:ext cx="6143668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Розвиваємо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пам’ять та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логічне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мислення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357562"/>
            <a:ext cx="5000660" cy="175260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(для дітей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7-8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років)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143644"/>
            <a:ext cx="2895600" cy="577831"/>
          </a:xfr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Запорожець</a:t>
            </a:r>
            <a:r>
              <a:rPr lang="ru-RU" dirty="0" smtClean="0">
                <a:solidFill>
                  <a:srgbClr val="0070C0"/>
                </a:solidFill>
              </a:rPr>
              <a:t> Галина </a:t>
            </a:r>
            <a:r>
              <a:rPr lang="ru-RU" dirty="0" err="1" smtClean="0">
                <a:solidFill>
                  <a:srgbClr val="0070C0"/>
                </a:solidFill>
              </a:rPr>
              <a:t>Іванівна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Лебединська</a:t>
            </a:r>
            <a:r>
              <a:rPr lang="ru-RU" dirty="0" smtClean="0">
                <a:solidFill>
                  <a:srgbClr val="0070C0"/>
                </a:solidFill>
              </a:rPr>
              <a:t> ЗОШ І-ІІІ </a:t>
            </a:r>
            <a:r>
              <a:rPr lang="ru-RU" dirty="0" err="1" smtClean="0">
                <a:solidFill>
                  <a:srgbClr val="0070C0"/>
                </a:solidFill>
              </a:rPr>
              <a:t>ступенів</a:t>
            </a:r>
            <a:r>
              <a:rPr lang="ru-RU" dirty="0" smtClean="0">
                <a:solidFill>
                  <a:srgbClr val="0070C0"/>
                </a:solidFill>
              </a:rPr>
              <a:t> №3 </a:t>
            </a:r>
            <a:r>
              <a:rPr lang="ru-RU" dirty="0" err="1" smtClean="0">
                <a:solidFill>
                  <a:srgbClr val="0070C0"/>
                </a:solidFill>
              </a:rPr>
              <a:t>Сумської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області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Iz_multfilma_Masha_i_medved_-_Pro_sledi_minus_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encrypted-tbn0.gstatic.com/images?q=tbn:ANd9GcTQJndkQLIG4rQQOtInyrq7rLopV2PMgJVGNmyp6SIOO7bgaYH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4329114" cy="11430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Подумай!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6115064" cy="2614618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uk-UA" dirty="0" smtClean="0"/>
              <a:t>    На столі лежать 4 кубики: червоний, жовтий, зелений і синій. Зелений кубик крайній зліва. Якщо його покласти між червоним і жовтим кубиками, то крайнім зліва стане червоний. Як розташовані кубики на столі?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6429388" y="2000240"/>
            <a:ext cx="857256" cy="785818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6858016" y="2500306"/>
            <a:ext cx="857256" cy="785818"/>
          </a:xfrm>
          <a:prstGeom prst="cub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7286644" y="3000372"/>
            <a:ext cx="857256" cy="785818"/>
          </a:xfrm>
          <a:prstGeom prst="cub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7572396" y="3500438"/>
            <a:ext cx="857256" cy="785818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928662" y="4857760"/>
            <a:ext cx="857256" cy="785818"/>
          </a:xfrm>
          <a:prstGeom prst="cub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2357422" y="4857760"/>
            <a:ext cx="857256" cy="785818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3857620" y="4786322"/>
            <a:ext cx="857256" cy="785818"/>
          </a:xfrm>
          <a:prstGeom prst="cub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5286380" y="4714884"/>
            <a:ext cx="857256" cy="785818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data:image/jpeg;base64,/9j/4AAQSkZJRgABAQAAAQABAAD/2wCEAAkGBxQSEhUUExQWFBQVFxwXGBgYFxgbHBwdGhwWFh8aHRkbHSggHxolGxUWITEhJikrLi4vGh8zODMsNyguLisBCgoKDg0OGxAQGzQkICQ3LzIyLCwsLC8sLywvLCwvLSw0MiwsLDQsMiwsLCwsLCwsLSwsNCwsLCwsLCwsLCwsLP/AABEIAMYA/wMBEQACEQEDEQH/xAAcAAEAAgMBAQEAAAAAAAAAAAAABAUDBgcCAQj/xABDEAABAwIEAwUFBgQFAQkAAAABAAIRAyEEBRIxBkFREyJhcYEyQlKRoQcUYrHB0SMzcvCCkqKy4fEVJDRDU2OTwtL/xAAbAQEAAgMBAQAAAAAAAAAAAAAAAwQBAgUGB//EADgRAAIBAgMFBgYCAgICAwEAAAABAgMRBCExBRJBUWETInGBofAykbHB0eEU8SNCBrIzUkOS4iT/2gAMAwEAAhEDEQA/AO4oAgPjnAAkmALklDKTbsjTaX2jYY1yxwLaM6WV92k89QF2joTyuYF1Aq8W+nM6s9j14wv/ALf+vG3Tn7WuRuNN4cAWkEESCDIIPMHopzlNNOzPSGAgPjjA2nwCA1zG5k2u2i241DU+nN27DQ4dR3rHmPJcLamI3o04RbV3d2eduXz+h0sNScN+XLJP7kulgqZ9mm1ni2x+Yus04Ra7q3fM0lWqL4pX8TJTx3ZuDXulhsHHcHkCeY8TfrMyLVDGLf7Ob10ZHOjvx3orNcPf9eBarpFQIAgCAIDFia7WNLnGAAT5wJgeNlFWrQpQc5PJG8IOcrIpsw4tw9EEkucAQO6BNyBsSOqr4fH0cRVVKndvPOztkXqOzK9V2Vl4v8XLbB4xtUS0nyIIPyP57K81YpVKUqbtIkLBGEBBx2aMpb948wOS5eL2rRw73V3nxS4eP41NlHiyaCunfK5qeKdZrrBwJ8CCoqeIpVW1CSduTTMtNamRTGAgOS8bcR18XiXYTDOc1jXGnDSQXuEhxcR7gIdbaATe0c+vUlOW7E9ls3BUMJh/5WISva+edlwt1eXW7t49Fw+Mc6o2dtoHlurik2zxG/eeWhZveACSQABJJsAOqkJkm3ZGDL8fTrsFSk8PYSQHDY6SWn6g357rWMlJXRJWoVKM9yorPLLxVyStiIIAgCAp+LMrq4nDupUavZOJBuJDgPcd+E2mx8QRIOlSLkrItYOvCjVU5q/1XVdV7s8zjGYZfUoVDTqs7Gr8Lv5bx1Y42ieRMTzBhqoyg4vLJ+nv30PZUMZTrU+896PNfEvFL6rPo1dk/hviavgnaad2T3sO8kCTvoJux3h47OO21Oq4u3oQY7ZlOtHf15SWtutsmuq9EdY4d4loY1s0nQ9vt03We3zHMeIkK5CaloeUxOEqYd95ZcGtGXC3KpBzfHGkwECXOOkTsLEz9PquftLGvCUd9K7eSLOFoKrOz0RrDT/ENR13u3K8X/NqVKu/Ud7nX3EobsdC5ZjA1u678MTFUyg6LlIp8zxYcCOR38lzq+IvoX6FFxzLvhbGGpRAddzIEnciLT9R6L2VGUpU4ykrNpX8bHDrRjGpJR0TZi4g4sw+E7r3an/A3cc79OVrmDMLWpXjDLV8kWMNgatfOKsubNGzH7TqrpFJgYPmR/idIP8AkCrOvVell6/g7FLY1NfG7+/fEpK/HGMd/wCafQkf7C0fRab1TjJ+n4LkdnYdf6+/O5ZcP1hWHa1cbjRVLiOyp4itpttDdZ5RaFeotuGZ53aNFUsQ4x0yfp+TbnYd7qcA1nXn+LU1HnyO265+18NUr0FGmrtO9ulmaYKrGnUvLkVuJ4ZfiW9m4Cm2QdfMeTYuYJ5qjsfD4rD4jtHGys07/wB87HYhtSnh3vxd3yLjLcDgsA5zKQPbU6LqryXOnQBu8+zcxaPGLL08pTnmypWr4zGxUqnwuSSyWvTj5+VzZcDi21abKjJ0vAcJEG/IjkVG1Z2OXVpypTcJaoyV2amkAxIiekqOrDtIODdrq2WpGjT84otFenQZJJjUfM/sPquJU2fRjWhSpxslr18fJepDUqtzUDaswoOfTLWmCf7hdPG4Z4mi6Sla/u3mTp2dzWc2pfdzSLX/AMUnb9fLl43XLqYClhp0+x+L69enLkRVajVja8PU1Na7qAfmu+SFfR4goOxT8G1816bA9zdLrA6T7URMPaYnn5rbce7vcDd05KO/wOT8BZfWqZgHCoG6A/thEzJg/N1/8B6qpht3s5JrvX19+8z03/I6n+OFNfDLReHH5M6Xn3EuEy9h7R3fidDbvPiRyHiYHRTXSajHNvgcHC7Pq1o70VaK1k9P34K7OVcUcbVcYO84U6BNqbSYP9RiXH0AEbWlVZxrVJunbNcD1+BweEwdNVb3b/2f2XD69Tof2VyMEJ2dUeW+Uhv+5rlLhk1DM8/t+SeMduCX5+jRuasHFCAIAgCAhZtlVHE0zTrMD2nruD1aRcHxC1lFSVmS0a9SjLeg7M5XxRwXVwo1NDsRhxs4R2tMdD8TR8t7N3VWpRt1Xqvfux6XA7WUna+7Lk/hk/s+v/bQ1vDueHMfTc4kGGVKc6w42DSN5O2k77AkbwXcc3pz9++R1pwpVk1lF8YvS3F//paf7K52jhrG1+ya3F6e1+JoieQBG2rygeAW1HHqVbspLwfPp0+543F0aak5UdPfoTM8whqU+7dzDqA62II+RJ8wFjauElicO4R1Wa9+BHhKqp1O9o8jT6+JuQNxv1HhB2PmvEqg4u01Z8juxjdXMQqE7mVLpob2SJWAwZqGYloMDxP7D8/Jd7Y2BU3281ktPHn5cOpz8fiHBdnHV6+H7+nibhluBFJsbk7n9PJelOKaTxB9mvbVX1aWI0mo4vLajdV3Ekw4EENkm0FV5ULu6Z28Ptjs4KEoXtlk7fYph9l+Im9Wn6An8yFr/H6kz25HhD1/RZ4L7MWi9Rxf4F0D/SJ+qkVCK1KlTbNeXwpL1frl6G15ZwzToiGhrRz0NAnzO59VKklkjmVKk6kt6buy2pYVjdh87rJoehQCA8YugHNI0Ndrhjg6wLCYcCYM90ugc/CZWUySnNxkndq2atz4etsz1hMM2mwMYIa0QBJP1NyfEo3cxUqSqScpaszLBoahg8DV/wC0qlSowhh9g8iIAm39AUEKdqkpsoUadT+TOcllw9+R5z7ihzajqdMimGnSXEXnnyMD08VSrYupKo4QyXP3+DatiVF2TseOH8DTq1NTq7KtQiSA8F0bezMjeJP0VjD0IRe9felzM0HSlK6mpPxNzaIsFcLhAxuT0artZY0VYA7Vo01ABsBUbDgLnmsqTWRspNKxy9uVYtmLzAYes9pGg2phj3h76oLpdp0Na5tQl7BBEFogwtalBdn/AI3Ztt/r8HdpY+lJ0niYKSirLpa2duOXBmi1apc/k5jruJMkkyZJnfZUafZxpue81NPL387nqqiqupGmop02s/fysWmWZF24GppbQaRreGl2kGNmt7xPeFwIAMmy3odvKpvxdm+P9lLaGKwuHpdnJJtaR69eX1Z2rhikWMDCwU2sAbS706mjZ0HvAxEg8yd9zdsloeHrVHUm5yd2837+heLBGEAQBAEAQAoDWcRwjRbX+80WBtSDLdmkkg6gNg6R9Z3hVMThpVI/45br+vQuwx9RU+ynmvVEj74092oNLujrT81zJ4Wql315rP8AZqqkb5P5kLgnjBmMBpvHZ12+4TMgcwYEkbERIXWoVd6NpPMs7R2ZPCveT3oPR+/Qv8ZldKqZewE9Yv8APdb1aFOr8cU/FHPp1qlP4JNEIcN0QZ0z5ueR8iYVeOzcKndQXqTvHYhq296L8Fjh8I1kQNtugV1K2SKrbbuyQhgIAgCAIAgCAIAgCAICNjcvpVhFWmx/9TQfkVq4p6o0nThNWkk/ErqPC2GY7Uxmh0RIJ29ZRQitER08LRpy3oRsy5AWxOfKjgASTAAknaB1lAjkeI+zR3bdp97rV6LxEgOL3M27N1TUbQANoPQK1/Jysol14u0bKOZudPhkFsvB0Fob2QDZAAADg72mmALA2gEQZmtda2zK6rTSsm/mWuCyNlMzuRA1OOpzgNg4m5I6klG7kbdyzZSA/O5JjynZYMHtAEAQHl7wASSABck2A9VlJt2RhyUVd6GtZhxgxp00WGp+ImB6CJP0XRpbOk1ebscPEbbhF7tGO910X5foRG8T4rc0Wlv9Lx9Z/RSPBUNN7PyIFtXGaumreD/P2LPK+KadUhrwaTza5lpPTVyPmAq9bAzgt6Oa9S7hdsUqr3JrdfXT5/mxfqidcx1qLXiHNDh0IlAa9j+DqLntq0ppVWnU1wnces+kxc2WrhFu7WZYhiq0IOnGXdeq1XyeniszYMNq0t1xrjvaZieolbFcyoAgCAIAgCAIAgCAIAgCAIAgKPibMfujDiC55aG6NFuzBJLg91tQNtO8XFltFXyJqMO0e5/fgVjOLDXyyriqIDKtMEOb7WktIJ36sMieoW25aW6yV4bcrqnLRnvDcSAYClWxljiJa1rQCSHaotYRoE8h6o4d5pcDEqD7Vxp8Pf1LXhvB9nSbprGpSLWik3SAGtAgX3c47kk3JPgBrJ3Iq0ryzVnxLdakRUYvPmtJDGl5HOYb5Tcn0EeK4+L23h6EnBXk1y0+ZepYGcleTt9Tzg891ODXs0SYBDtQ9bCFHhNu0q9RU5RcW9OKM1cC4xvF38rfdlrUrtaWhzmguMNBIBJ3gDmV23JLJsopN5oyLJgIDRuMc3L3mi09xh734ndPIfnPQLs4DDqMe0er+n7+h5bbGMdSp2MfhWvV/r6+CMfDmGb7RElbYqctEZ2bRhbeepuNMN07Bcl71z0S3bGp8T4VntAAFdTBzlozgbUowa3ksybwfnZd/BqGSB3HHp8J8uSgx+HUX2kdHr4ljY+Nc12M3mtH05eX08Da1zTuhAEAQBAEAQBAEAQBAEAQBAEAQBAQs4zBuHouqva5zWj2WgEmbQASB8yFlK7sb04OclFHIc4xjcU99XC4etQwwAGIju03O1WL2MOjUJHU3m25spOKs3dnXhF00ozkm+HP1zLelWw+mi/HNrPwjAG0HaSaTT7JDgy59kATOxstFvaR1IbVLtU7bz15+p0bKMfQrUwcO+m6m0BoDCIbAs3SPZtysoWmtTnVITi++s+ph4kxZp0DBhzzoB85k+ekOKobRrujh5SWryXmWMDSVSsr6LP352NSwtb3T6fsvB1ads0dyceJLFMnZaQpynoiJySM2BLw/VWpMrkadDnXc0NuNJINwZPWeZgL01DaNSFu1hv9f9v36Mq1aNOS7kt3pw9+7Gx5dmLauoAFrmRIPjMEeFiPQrt4PG08VFuKatqnqc6vh5UrNu6ZMe6AT0urqVyu3ZXORvqFxLju4yfM3K9PZLJHz/ec3vPV5/Mn5bjtFioatPeLuGrulk9C+bnIjdUnhnc6yx0balHmmYdpYK5Spbhy8ViHVyWhFy6oW1WEfEB87fqs4mO9Rkun0zIsDPs8TTfVL55fc6jhqupjXdQCvOntzKgCAIAgCAIAgCAIAgCAIAgCAIAgMdei17S14DmmxBEgoZTad0Vee5P2uDq4aiGU9TC1giGg7xYWE9BzW0ZWldktKru1FOWZUfZ5g2/cXUXvpYhoqPa5re8wTBLDqAnfVtHetO63qPvXRNi5Ptd5JrT+yfk3CGHwtV1SkHAOBGgmQAdxJuW+BJWspuWpHUxM6itI8cYthlKLDWR/pMfQFcLbl+xj4/ZlzZnxy8Pua20QQV5V5qx1nmbNl9MOAhdnCUYuORyq8nF5k/7vEHor/YWzRW7S+R5wN8RVIFtFMeZmp/x81awSXbVJJa2+5itlRgnzf2LNwmy6RUauclxFE03OYd2EtPoYXp1JSSkuJ4Ls3Tk4PVZfIxysE0YiVi5vuCVlGsoknLGaqrR0M/K/6KLEy3aMn5fM2wNLtMVBcnf5ZnTMsEUmeX53Xnj2hKQBAEAQBAEAQBAEAQBAEAQBAEAQBAEB4pUWtENaGgmbAC5525oZbb1PaGCNmOCbWpljrTcEbgi4IUOIoRr03TnoyWjWlSmpxNNzDL6lE98S3k8bevT8vFeSxmzK2H72sea+/L6HdoYqnWyjk+T95+8iRl+KixUeHrJZGtalctW5gBA3J2aNz/x47BdWhUlOW7HMoSo2V3kuZYZZTgGbucdTiNpsIHgAAPTxXcoUuyjbjxKdWpvvLRae/UnKYiNM44yNxnEUhJj+I0b294elj5DxXVwGJS/xz8vwee2vgJN9vS819/yc/djHBdfcRwY1Jng45yx2aN+1mfaeIc4wJKzupEcpTfE3fhnKHCNXtu3/AAt/f/hcLHYlVJbsdF6s9RsnAOhF1KnxP0XLz4+RvrGwABsLKgdg+oAgCAIAgCAIAgCAIAgCAIAgCAIAgCAIClzXiejh36KgqT10GPQmJHlKkjSlJXRLCjKSuiVlGdUMUHGhUa/SYcBZzT0c03H6rWUJR1RG1Z2ZOqMDgQQCDuCtTGhrWO4cIdNLUWn3Zbbwk8vWVynsbDOe9muieXvzOgtpVd21k3z9smZdk5bvDRzgy4+bv+q6NKjTpR3aasU6lWdR3m7lyxgAgWCkIz0gCA1TiHhOhUOpo0ucYDW21G5ty2BPoVcpY+rSVtV1OdW2RQrtyS3Xxa/HtmnY7h9lKsKbyeU7Wn+wurSxNSpSdRR5+h5/EYajRxCoubztnZZXfj5/Y2vJ+F2sgsaB+Nxk+n9hcitjKtXJvLkj0WG2dQw73oq75vN/ryNpweEbTEDc7nqqpfJCAIAgCAIAgCAIAgCAIAgCAIAgCAIAgCAICp4nyf71QewQKgBNNxmA+LTHunY+BK3pz3ZXN4TcHdHAaNPGYTGNGh1PE9oBpdIa8lzTpcQQHUnECYMReea6jcJQ6ELbbuz9AZdnVN5FNzg2vzpuGlx8Wg+0I5tJHiuQblogCAIAgCAraz/456spDT0mq8t+nZN+Z6rXiS6UvF/Rfsz4rANe3Sdpk2EnzJCkUmtGQOEXqjLhaGhumZA2n5rU2MyAIAgCAIAgCAIAgCAIAgCAIAgCAIAgCAIAgCAj4rBtqe0L9QgNQ4yy5tKi51SkcThgJLffpkXDmu3DZ5+7ubbbRV3Y2pwc5KK4ml8M/aDiMKAyrOIojk5x7Ro8Kh9qOj5P4grDoxayOrUwEGu7qdZyLPKGMp9pQfqAs4Gzmno5u4P0PKQq8ouLszmVKUqbtIslqRhAEBVZr3KtJ/umWO85bVaT/wDG5o8agWr1RNDOnJcrP7P638i1WxCEAQBAEAQBAEAQBAEAQBAEAQBAEAQBAEAQBAEAQBAfCEBzPjP7OrmtgwOrqO3qw8v6dukbKeFXhI6WHx1u7U+f5NAy/HV8HW10y6lVZYgg3Hwvad2np6iDBU7Sksy/OnCrHPNHceEuI2Y6h2jRpe3u1GTOl3nzadwf1BAqThuuxxK9F0pbrLtaEIQEbMML2tNzJgm7TE6XAhzXR4OAPosNXRvTnuST924rzRjyfFdpSBIhwlrhMwWnSWzzggifAondCpDck17twfyJqyaBAEAQBAEAQBAEAQBAEAQBAEAQBAEAQBAEAQBAEAQEHM84o4eO1qBpOwuSfHSJMeK2jCUtDeNOUtEUOLp5fmXdJY6pykFjvSYJ9Ct92cMyWPbUc1l9BkPCX3J7nUPfgEucTYTAiPxHqtZTctTWtiJ1bb3A2xaEJ5e8AEnYXQN2KytxDQZiGYdz9NSo0OZI7rpLmgattUtNj4c1G6sVLdLdPBVqlB4iCvFOz58He3LM+P8A4OJB9zEW8qjR/wDZgmBYaHnmttH4kT79O/GP0f4f1XItlsQhAEAQBAEAQBAEAQBAEAQBAEAQBAEAQBAEAQBAEBjxFUMa5x2aC4+glZSuZSu7HL8jwTswxTnVSYu95HSwDR03A8gVcnLs45F+pJUoZE7jXh+lhm06lGWy7SW6ibwXBwJuNjz6bLWjUcrpmtCq53Ujb+Fce6vhab33fBa49S0ls+sA+qr1I7smkVasVGbSIXH+bVcLhe0omH9owSRIiSTI6GI9VWrzcYXR0dj4WnicRuVNLP39yHw5xtQxjRSqkUazraSe67+hx5/hN+k7rWnXU1Z5M32jsWrh7yh3oc+K8V91l4FB9qWWaGUqjWOc7Vp7RttLYLu95G49esLFWgmnJu1l8+hv/wAfxU6NbsHnGXDrz+Wq4rwNqyvFHF4Ngc4duabajZNy4BrwTz06oB6gxzU0bygn4FCtGNDEzh/qm15Xa+nqXeWYoVaTXibgG+9wDccjBFlsndXKs4uEnF8CUsmoQBAEAQBAEAQBAEAQBAEAQBAEAQBAEAQBAEAQETG42kwhlV7G6wQA4gSLA7+YWyi3mjaMZPNI0OlgsTl1YupMNak4QCATqbMidNw4dYhWXKNRWbsy25Qqxs3ZlZxNnNXE1B2jezDNmXtMEkzfVt0/Nb04KKyJaVOMVlmdA4VwppUGUzu1su/qcS4j5kj0VSpLek2UKkt6bZ74py9uIw1Si9pLHjvOEyyO9qDQC5zgRZoFzZaWv74kmGrOjUU1/aeTXmjhea5BUoHQaZcaYGkiSO8JExsSPdMFVd6qpyVTJT1aR7WjiMLWpRnRfejom7O/38dC4ZisZWwVSi+qNAdRa1lWC4OdUphrWkntIMmLObDH+zAnfD0nNyTb3c0uejzKGMq4ahXp1YQXaLN7ry0zTtlz5PjmdKybh9jH9q2H4hjOybVMgNZY6QzYcxsSL3N5s3tHdWh5edWU278XfzLTIxAPi+t/pr1I9IcI8AFHHQzX+Lyj/wBUWq2IQgCAIAgCAIAgCAIAgCAIAgCAIAgCAICozfP2UHBsF5BGvT7gPMnqeQ5qrWxUaTtrz6ENSsodefQz4HOaVV5YwmQA4SCA4WktncAkA9DHUTNTqwn8LN1UTdvb8CwUhuEBqvHmSvrsZUpjU6nMt5lpg26kRtzk+SnozUXZljD1FF2fE13DcY1aVAUTTaXMaGNcbQAIEsi5iOaldFSd7kzw8ZS3rkbIcsc+oKtUGAdQB3c6ZmOk38VirUSW6jFaqkt2J03A0S1onc3P7KoUiQgImMy6nV9pskTB5iRp7rhdtj7pCynYGuZ19n+FxIbrYdbAGtfrdqI3IcdzJneTcmblSQrTjoyWFecL7rLHL8D90o6WNaDDadJoJN9mg842JPIAlRSk3mYit+V5eLLPBUAwBokhjQwE7mNyfE29ZWErI1nLek5cyUsmoQBAEAQBAEAQBAEAQBAEAQBAEAQBAU+Z5mSTSokBw/mVD7NMfq/o1UsTilC8YvPi+X7IpScnux83y/ZUUsVTY0tbemSQ9rhLqk71HO6+C4LxavdPLlxfW/2N4xjFbq0+pWYzC9g5sOPZOOujVG7Hf3IINiJ8QrlOo4NTjoVpR7N7rfdej5P3rzXmbBg+K6UNbW7lSdLoBLAfiDvhO/Uc9l6Whh6tWmqiWTI5bSoU57k3no+Xz9242NiUJfI9XGsbaZPRtz9FRrbRw9J7rld8lm/TTzJY0Zyztl1yKfGUmPe0lhYHOgkET/luAqEtsyVWEdy0ZO128/ktPmyZYZbrzzRPyzA0gA9kunYumRyNiBBt0lduE1OO9HQrSg4OzLFbGoQBAEBApu1u7TltSHnvUPmNvw/1ELCzzJJd1bvHj+Pz18CbTZAj+/NZIz0gCAIAgCAIAgCAIAgCAIAgCAIAgCApMzzMuLqdJ2kNtVq8mfhb1qfl5rn4rFqKai/F8v2ROTm92Pm/fEpabg9zKTRop6tuZ6ucebivO1KzqyUdEbwilaK0L77myNOhseX67z4qTcja1i1uK2hRUqjRro1O9ScSPEQbOC0oVuzbi/h95lWUU7xehUY3LdD+zce8YNKpJDXDk0+BmOotvZdulja9KKpqXd4efvS5QWHhGr3kt7g+fTz0vrp0LCnnbWsFNrahLe6W1HQGneIBJO/WIiLQuPi6lWUt2tJy9IvyWvnc9RgaEKtPfhaK0tq0+Tvp5ZWs1kRMVmVY2JLB8LRpH7n1KrNyirWsuSVjo06FJZrN83mTsjfNGo3mxzXj17v6KKtd0G1rFpkOKVqsXzTRbZZiHDGPYSdD2a2CbAmHGB4kuXsMDUU6d14+TV/q2cSurNeFvk7fSxsSuEAQBAQcW4Pd2R9kN11PFpJAb5O0unwbHvLDzyJY92O/8vz5e9D1jMZTosdWrPFNgG7jsOni49BuYF1vCEpvdirsglJRV2c/r/aDXr12/dKYbhqbu+6oPbHT8O8gCXbEwJC6kNnxUbTfefLgcuttJQd18P18DoeX45lamHsNjy5g8wfELm1aUqct2Rfw+IhXpqpDR+nQkqMnCAIAgCAIAgCAIAgCAIAgCAICgzLMjU1Npu0Um2qVRuT8FPq7x5Lm4vGJJqLsuL+yIW3PKOnF/ZFJVq6tLGN0sbZjB+Z6uPVecq1XUdlpwRIkkrI9uwFRsEtIuIMix5bG11p2ckbbkkZn42sZZMkWOkSfmFvvVH3V6GXOWh4y3AdoTJgDputYQ3tRCG8S8bgmFoovd3XT2bjuxwi3i0z/AHyuUpqNqcnlw6GK1GLW6yJklQUqxZWaBWADQ/4gJi/qbqSo5xkpcjXDVWm6U9frbQkcSik4e20P6bn1jZbYidKcc3mdbCQrJ70VkVfDj/4rmfGxzfUd4fkVzox3t6HNNHQxedNTto0WNSpprYSr4mkfnpH0f9F2NhVd6jHwt/8AV/hnJxcdej+q/Rt67xRCAIDTOJ+LKWBqVQ6alRxY5tNvTSQA52zRqaD1h1gVPhsNKtJpZLma4mvGlSjJ9V55P7o0bGjEY54q41xDRdlBsgN8x7vj7x6iy7lGlCmrU/n7/o8xjMe755vlwXj+NfA+ZhmbKADGjU8WbTbaJ6xt5bn1lSZJZfMpQoVK8t6p+/JcEbb9meAxYc+vWdppVGwKcWkGxb0i4nnN5Itx8bXp1LKKvbienwOGlRjnkuR0BUC+EAQBAEAQBAEAQBAEB5e8AEkwBclZSu7Iw2krs1zGcYMYYFNzh1kD6LoU9nTks3Y4tfbdOnKyi2uZNyfiSjiDpaS1/wALrE+XI/moK+Dq0Vd5rmi3hNp0MS7Rdnyep64lFTsZZOkEGoG2cWcw08v2+vMxe/2fd8/AtVr7uXn4FJmjLMcwjsS0aI2Hh58+u/ReaxkZXT/14EmVlu6HzJqjW1O9aQQCetv0lVqTSlmb02lLMuMwrtax0kXBAHWbKxOSSzJ5tJFfkmYMpNcHSCTMgTNgI/P5qTB4mnSi1IrxaRiZjHmpUfTbY94g9Bz33/dV51HOpKcVqZjJ3bR8ce0Ha1zppNtbn+Fo/X+xvSour3p/CaznlvS0NK4n4ldXqRT7obYEe6PA83ePLl1XapUL96fkjz+O2g3LunvL8VUqkvcAARci2t3xxttuRvZc7aPZJqMfiXouX4PWf8dli6kHUqq0H6vnbhlrzdrcS2y2toq03dHCfI2P0JXOpu0kz0NeG/TlHobDjWABwd7LH6r8psD4bD5qzs+UoTqU46qX/b+jld2STlxX0LPKM6bUcKZMvIJBEQQNxbmF6fDTnKPf1Rz68Yxl3NGXCsEBrnFuKxJpPZgy1tQbuIk+IbyDvGD03uK1DaFH+WqM43jxleyT5deuat1FejUVBzg8+Vr5e+hzPD5cKE1HOL6oJc97p9SJuDPvHvHwmF6qqrWqcFwX/r9+a8LcTy9HFyruWFjdb2jeu+tL8k84vldN6WMf3qriXGnhWmB7VUggDy6f7ugELarXhTjvSfguZrhdmy3rNZrnov37sbhwfwKxkVKku5yd3fs36lcbEYqdXLRcj0NDDRpZ6vmdCa0AAAQBYAKqWSPj8dToML6rwxgtJPM8h1PgsSkoq7N6dOdSW7BXZUU+NME4wK0+VOp/+VB/Kpc/Rlt7NxK/19V+S0wma0aphlVjnfDqGr/Kb/RSwqQn8LuVp0KkM5RaJi3IggCAIAgCA8veAJJAA5my1nOMFvSdl1Ap1A4S0gjqDISM4zV4u66AjZtSLqTg3eNvIg/op6MlGabIMTFypNI5jjsrNbFMbUc5uHbTc4hri3U/UBpJEGIM+hXUrVKkYXgcXC06Dm1Vt5/sh51Tp0nOFN3cYPaDyYgTIfMkg853G6vYdzdH/Lrn8ji4rs1jP/5tLq1tL9PP3Y6NwRmz8ThKL6v8w02lx+KR7UeMT6rzlWKjNpHuKcnKKbMWIwwoPNN3/hqx7v8A7bzePBp3HQrh4vDqOX+r9H70NI/45br+F+jKjF4c03FruX1HVefqU3TluskasTcNk5c0OLtJIkCJ+d1tGldXJY0m1crqjC0kHcGD6KJqzsRNWJVCk1jO1qktp8gN3+A8P78Vbw+H3u/LT6mHJQW9LQ0niTiN+JdpadNNthGwHQfqefku5RoWtKfkuR57HbQc3aJGyrLNUOcIZyHxeJ/D+flvVxuO3LwhrxfL9/Q6+wtgOtbEYld3hHn1fT6+Gu04TLqlT2GEjrsPmbLjRhKeaR7idalSVm7dP0T2ZMxomrVHky/+o2HyWkp0oZSld8o5srvFzl/44+b/AATX45lZz2DepTLR/UBIv/hUuEqSeJlNK11x5rNfQrvDyhTTlon6PJ/Ul8KYKk6lTqhsVGFwJBN/aFxse6Qvap3V0cRpp2ZYZpnNOk7s9XfIkwJ0jqTynklTD4ipTfYrN5X/AAQyxVGlK1R9f7MdCoC0Gn3tQkEA7FedlSlRk6cYtyWT45nRhUjVip3yeaNczvgr7zVFWq9zKLQXPptIlxGxEbWmSZPSJlei2ZjsVSoOFaKVvh5243+3roc3EYChOrvQ469WSMnyf7uSz3GuJgxoBOl+k8wIeADPnNgdbvizo1JRnZpfnlfq8ru+ZtWCxYqBwFnMdoe34XQHR6tc0jwIWU7kE4ONuuaJKyaFZxFklPGUHUakgEgtcN2uGzh8yI5glazipKzLGGxEsPUU4/2jiWe8NV8I8tqMkcntEtcOo6foqcqUonqMPtGhW0dnyfvP3kVtLEuaO64x03H+U2ULhF6ouuKeptfDfGOND20qcVnOkNY8mCQCeZkCAfZIA6FS0XNSSTuuv5/NzkbQwVBUpVLWa5enr59ToWR8XNquFLEUnYSvtoqXa4/gqQAd4ghpPIHdXzzJfuxLAdJcJmI9J/KPmFE61NS3b5/q/vyN1Tk1e2RmUpoEBhxWIFNpcZIHT5KvisTHD03UmnbLTq7GUrkPMWdtSa6mQ4Tqi9/DzVHH4d42lCVJppNOzdk19v74mYu1ygp4g4erTe2NNYuDmCY7sX8DcKZUo4evFU8lK914cStJ7s11LfOcV3SZhgbqPlEz8l2qEVqQ4mTeRoWV1MRi29rop06L/wCW0lxqEfEYsJ6R+6uPFRpy3dTnz2a61O6dnwKt+XU6temyu94pvcGhgIa0uMwHGJgm2+8dbW8ZKpGnvQOZsfsXWcJrPg/t/R1rJsB2TYgCwAaNgBsF59u569EvGYVtVjmPEtcIP7+Y3Wk4KcXGWhiUVJWZrZoOeDQqfzqQljv/AFGcj58j4+q8/isM33HqtOq9+prTk33Jar1RjpZu5rdJaCRaT4WuFy1VaVrE6qtKxgIbTaa+INjJa3m87z4N/vzsUMPvd+fy5kM5xgt6RonEWfvxTzeKYtawjoPD8/ou5So7velry5Hm8bjpVHZFpkHCzXNFXEO7Nm7acd4jq6bNHgfVUMbtGnDuRln0zfl+Tr7H2PLeVatC/JPTxfPw+fI2L75h6X8umHH4nd4/sPRcXtpf/HC3WWvyPZdlXqfHKy5LIjYrOaj+cD+/T6LSUZT/APJJvpovkianhKcOBgZhKtS8Hzcr9DZtea7sLLrl+/Q0qYyhSyv5LP38yfhcheTImfC31XWo7GhHOpK/hl+/oc+rtSTyhG3jn79TaMhy40GFpi7tUDyA/RdiMVFJLRHLbcm2+J8ZkNHUXPBqEnUdZkE9SBY+sxyhWf5VS1o5eBS/g0nLen3vHT5cfPyLMCNlXLh4xFPU1zQYLgRO8SImEZmLs0yJg2OkipGtzi5wbOmNIYACRewHrKwuptNpvu6Iz0cK1kaQGtE2AA38lk1cm3dkhDAQGPEUGvbpe0OB5ESgNazLgTDVZIbpJ8J+tnfVauEXqixSxdellCbX0+TKil9nvZP10nQRsQ8z8nA/msRpxi7o3r46vXhuTeXgkWrcrr6dFRoqt6P0OH5rd6ZFRdSnxlIsMPBafW3/AB4rwGIp1Y1H2q7z58fDn5HpaUoyitzQg8L8SVqdYmv2jaJhrQWHs4kidXuukgzsdjyI9/h8FTw9BU4O/HXP+un7J8fgaNSlalZzWbs+98uK6arVcU+oNMoeTI+YYc1GFo5x9CCqePw0sRRdOL5ejTMp2NbZjHYN+t0/dqjy134DMT/fTwUdOn/FqWj8D9H795Z1atXsXvS+F+h64tpVC+lUpN1gNMEXaCeZO15EHwWcRCo60JQVzFdTupQVyJleAFOnUNWoajngGqXToFtOkdBFptt0C6WFTj8TzZWhhZ04uU3eTzYwZ+7URTpiQGBjXEyQ0CPUxF/BXoUFKe835EdbFzjT3IrzNJf/AN4xdKjSOoU6jatVwuGhhkNnqSI8/VXMVWUaTXM52zMHLtu0fA7FlpJpNnePpy+kLhHqCUgK7OsvNVocw6a1M6qbvHm0/hOyr4ij2kctVoR1IN5rVaGv4zMMOG/eKlniQ6kbd9u89AP252XDlQhKe81ny6mssRBQ338upzvPc6qYt5c4nRyG09BHIeH6rp0qO5nLX6Hm8ZjZVpWRZYLIX0dFSs3SXXY0jaIu4fFcEDl57VNqzqQpqK0lq/t5nov+O7Ipubq11eSzS+/ivTx0v6GVV619Lo6vsPrf5BcvD7OrTXchZdcv36HrqmLoUsr+SzLfC8KfG6fBth8z/wALq0djRWdSV+iy9+hz6u1ZPKnG3j7/ACXGFyOmzZoH1PzK6lHDUqPwRS+vz1OfVxFWr8cr/T5E6nhGDl81OQmdAEAQBAEAQBAEAQBAEAQBAYcRhWv3FxzG6AosyxBw/auqU2miAG04cXPqucPZ0AAC8i87fLdK+hew+GhV3Ywk97jwUUuNy+wp7gPUA/O60KUlZtGVDBixOHbUa5j2hzXCCDsVhpNWZrKKknGSumQ8ty3sWdiL0QIaCSSAZsSiSSsjFOnGnFQjoidTpNaIAAHRZNzXMy4IwtUk9kwSZIAIBPjpI+sqRVprRkbpQebRnyvhinRGloaxm+ljYnzK1lNyd2zaMVHJF8BFgtTY+oAgNL494UdiAKtC7x7dOQNfQibah0O48d4JUVvOaWZzdoYSdWN6evLmeeDOCxRitiADV3YyxDPE8i/6Dl1W8IWzZpgNnKj355y+hunZjopDqn2EB9QBAEAQBAEAQBAEAQBAEAQBAEAQBAR62Ea+e0HaNJBDXBpa0joI63vKzckjVlG25k+avdmcBYIz6gCAIAgCAIAgCAIAgCAIAgCAIAgCAID/2Q=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071802" y="6143644"/>
            <a:ext cx="2895600" cy="365125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</a:rPr>
              <a:t>Запорожець</a:t>
            </a:r>
            <a:r>
              <a:rPr lang="ru-RU" dirty="0" smtClean="0">
                <a:solidFill>
                  <a:schemeClr val="tx2"/>
                </a:solidFill>
              </a:rPr>
              <a:t> Галина </a:t>
            </a:r>
            <a:r>
              <a:rPr lang="ru-RU" dirty="0" err="1" smtClean="0">
                <a:solidFill>
                  <a:schemeClr val="tx2"/>
                </a:solidFill>
              </a:rPr>
              <a:t>Іванівна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Лебединська</a:t>
            </a:r>
            <a:r>
              <a:rPr lang="ru-RU" dirty="0" smtClean="0">
                <a:solidFill>
                  <a:schemeClr val="tx2"/>
                </a:solidFill>
              </a:rPr>
              <a:t> ЗОШ І-ІІІ </a:t>
            </a:r>
            <a:r>
              <a:rPr lang="ru-RU" dirty="0" err="1" smtClean="0">
                <a:solidFill>
                  <a:schemeClr val="tx2"/>
                </a:solidFill>
              </a:rPr>
              <a:t>ступенів</a:t>
            </a:r>
            <a:r>
              <a:rPr lang="ru-RU" dirty="0" smtClean="0">
                <a:solidFill>
                  <a:schemeClr val="tx2"/>
                </a:solidFill>
              </a:rPr>
              <a:t> №3 </a:t>
            </a:r>
            <a:r>
              <a:rPr lang="ru-RU" dirty="0" err="1" smtClean="0">
                <a:solidFill>
                  <a:schemeClr val="tx2"/>
                </a:solidFill>
              </a:rPr>
              <a:t>Сумської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області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5" name="Рисунок 14" descr="92874953_preview_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28604"/>
            <a:ext cx="1892064" cy="1663492"/>
          </a:xfrm>
          <a:prstGeom prst="rect">
            <a:avLst/>
          </a:prstGeom>
        </p:spPr>
      </p:pic>
      <p:pic>
        <p:nvPicPr>
          <p:cNvPr id="16" name="Рисунок 15" descr="92874953_preview_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428604"/>
            <a:ext cx="1840082" cy="161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9867353.jpg"/>
          <p:cNvPicPr>
            <a:picLocks noChangeAspect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>
          <a:xfrm flipH="1">
            <a:off x="-1" y="0"/>
            <a:ext cx="9143999" cy="68580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928662" y="2143116"/>
            <a:ext cx="3571900" cy="3000396"/>
            <a:chOff x="1643042" y="2357430"/>
            <a:chExt cx="3571900" cy="3000396"/>
          </a:xfrm>
        </p:grpSpPr>
        <p:pic>
          <p:nvPicPr>
            <p:cNvPr id="5" name="Рисунок 4" descr="http://im2-tub-ua.yandex.net/i?id=387273435-37-72">
              <a:hlinkClick r:id="rId3"/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3042" y="2357430"/>
              <a:ext cx="3571900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57356" y="2500306"/>
              <a:ext cx="14287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800" b="1" dirty="0" smtClean="0">
                  <a:solidFill>
                    <a:srgbClr val="FF0000"/>
                  </a:solidFill>
                </a:rPr>
                <a:t>Г</a:t>
              </a:r>
              <a:endParaRPr lang="ru-RU" sz="8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</a:rPr>
              <a:t>Запорожець</a:t>
            </a:r>
            <a:r>
              <a:rPr lang="ru-RU" dirty="0" smtClean="0">
                <a:solidFill>
                  <a:schemeClr val="tx2"/>
                </a:solidFill>
              </a:rPr>
              <a:t> Галина </a:t>
            </a:r>
            <a:r>
              <a:rPr lang="ru-RU" dirty="0" err="1" smtClean="0">
                <a:solidFill>
                  <a:schemeClr val="tx2"/>
                </a:solidFill>
              </a:rPr>
              <a:t>Іванівна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Лебединська</a:t>
            </a:r>
            <a:r>
              <a:rPr lang="ru-RU" dirty="0" smtClean="0">
                <a:solidFill>
                  <a:schemeClr val="tx2"/>
                </a:solidFill>
              </a:rPr>
              <a:t> ЗОШ І-ІІІ </a:t>
            </a:r>
            <a:r>
              <a:rPr lang="ru-RU" dirty="0" err="1" smtClean="0">
                <a:solidFill>
                  <a:schemeClr val="tx2"/>
                </a:solidFill>
              </a:rPr>
              <a:t>ступенів</a:t>
            </a:r>
            <a:r>
              <a:rPr lang="ru-RU" dirty="0" smtClean="0">
                <a:solidFill>
                  <a:schemeClr val="tx2"/>
                </a:solidFill>
              </a:rPr>
              <a:t> №3 </a:t>
            </a:r>
            <a:r>
              <a:rPr lang="ru-RU" dirty="0" err="1" smtClean="0">
                <a:solidFill>
                  <a:schemeClr val="tx2"/>
                </a:solidFill>
              </a:rPr>
              <a:t>Сумської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області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928662" y="2143116"/>
            <a:ext cx="3500462" cy="3000396"/>
          </a:xfrm>
          <a:prstGeom prst="frame">
            <a:avLst>
              <a:gd name="adj1" fmla="val 386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Гарбуз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643042" y="428604"/>
            <a:ext cx="3929090" cy="1000132"/>
          </a:xfrm>
          <a:prstGeom prst="wedgeRoundRectCallout">
            <a:avLst>
              <a:gd name="adj1" fmla="val 58332"/>
              <a:gd name="adj2" fmla="val 8688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 descr="multiki_23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643438" y="1714488"/>
            <a:ext cx="2259330" cy="138684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85918" y="571480"/>
            <a:ext cx="35886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Розгадай ребус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84.jpg"/>
          <p:cNvPicPr>
            <a:picLocks noChangeAspect="1"/>
          </p:cNvPicPr>
          <p:nvPr/>
        </p:nvPicPr>
        <p:blipFill>
          <a:blip r:embed="rId2" cstate="print"/>
          <a:srcRect l="49848"/>
          <a:stretch>
            <a:fillRect/>
          </a:stretch>
        </p:blipFill>
        <p:spPr>
          <a:xfrm>
            <a:off x="5214942" y="1"/>
            <a:ext cx="3929058" cy="6857999"/>
          </a:xfrm>
          <a:prstGeom prst="rect">
            <a:avLst/>
          </a:prstGeom>
        </p:spPr>
      </p:pic>
      <p:pic>
        <p:nvPicPr>
          <p:cNvPr id="8" name="Рисунок 7" descr="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0102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38" y="428604"/>
            <a:ext cx="7072362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Роз</a:t>
            </a:r>
            <a:r>
              <a:rPr lang="en-US" sz="4000" b="1" dirty="0" smtClean="0">
                <a:solidFill>
                  <a:srgbClr val="7030A0"/>
                </a:solidFill>
              </a:rPr>
              <a:t>c</a:t>
            </a:r>
            <a:r>
              <a:rPr lang="uk-UA" sz="4000" b="1" dirty="0" err="1" smtClean="0">
                <a:solidFill>
                  <a:srgbClr val="7030A0"/>
                </a:solidFill>
              </a:rPr>
              <a:t>тавити</a:t>
            </a:r>
            <a:r>
              <a:rPr lang="uk-UA" sz="4000" b="1" dirty="0" smtClean="0">
                <a:solidFill>
                  <a:srgbClr val="7030A0"/>
                </a:solidFill>
              </a:rPr>
              <a:t> числа по порядку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071677"/>
            <a:ext cx="4929222" cy="2786083"/>
          </a:xfrm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8800" b="1" dirty="0" smtClean="0">
                <a:solidFill>
                  <a:srgbClr val="FF0000"/>
                </a:solidFill>
              </a:rPr>
              <a:t>А  Я  Н  </a:t>
            </a:r>
            <a:r>
              <a:rPr lang="uk-UA" sz="8800" b="1" dirty="0" err="1" smtClean="0">
                <a:solidFill>
                  <a:srgbClr val="FF0000"/>
                </a:solidFill>
              </a:rPr>
              <a:t>Н</a:t>
            </a:r>
            <a:r>
              <a:rPr lang="uk-UA" sz="8800" b="1" dirty="0" smtClean="0">
                <a:solidFill>
                  <a:srgbClr val="FF0000"/>
                </a:solidFill>
              </a:rPr>
              <a:t>  </a:t>
            </a:r>
            <a:r>
              <a:rPr lang="uk-UA" sz="8800" b="1" dirty="0" err="1" smtClean="0">
                <a:solidFill>
                  <a:srgbClr val="FF0000"/>
                </a:solidFill>
              </a:rPr>
              <a:t>Н</a:t>
            </a:r>
            <a:r>
              <a:rPr lang="uk-UA" sz="8800" b="1" dirty="0" smtClean="0">
                <a:solidFill>
                  <a:srgbClr val="FF0000"/>
                </a:solidFill>
              </a:rPr>
              <a:t>  З</a:t>
            </a:r>
          </a:p>
          <a:p>
            <a:pPr algn="ctr">
              <a:buNone/>
            </a:pPr>
            <a:r>
              <a:rPr lang="uk-UA" sz="8800" dirty="0" smtClean="0"/>
              <a:t>3   6  2  5   4  1</a:t>
            </a:r>
            <a:endParaRPr lang="ru-RU" sz="8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8" y="4000504"/>
          <a:ext cx="5000658" cy="1000132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33443"/>
                <a:gridCol w="833443"/>
                <a:gridCol w="833443"/>
                <a:gridCol w="833443"/>
                <a:gridCol w="833443"/>
                <a:gridCol w="833443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З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Н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А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Н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Н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Я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</a:rPr>
              <a:t>Запорожець</a:t>
            </a:r>
            <a:r>
              <a:rPr lang="ru-RU" dirty="0" smtClean="0">
                <a:solidFill>
                  <a:schemeClr val="tx2"/>
                </a:solidFill>
              </a:rPr>
              <a:t> Галина </a:t>
            </a:r>
            <a:r>
              <a:rPr lang="ru-RU" dirty="0" err="1" smtClean="0">
                <a:solidFill>
                  <a:schemeClr val="tx2"/>
                </a:solidFill>
              </a:rPr>
              <a:t>Іванівна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Лебединська</a:t>
            </a:r>
            <a:r>
              <a:rPr lang="ru-RU" dirty="0" smtClean="0">
                <a:solidFill>
                  <a:schemeClr val="tx2"/>
                </a:solidFill>
              </a:rPr>
              <a:t> ЗОШ І-ІІІ </a:t>
            </a:r>
            <a:r>
              <a:rPr lang="ru-RU" dirty="0" err="1" smtClean="0">
                <a:solidFill>
                  <a:schemeClr val="tx2"/>
                </a:solidFill>
              </a:rPr>
              <a:t>ступенів</a:t>
            </a:r>
            <a:r>
              <a:rPr lang="ru-RU" dirty="0" smtClean="0">
                <a:solidFill>
                  <a:schemeClr val="tx2"/>
                </a:solidFill>
              </a:rPr>
              <a:t> №3 </a:t>
            </a:r>
            <a:r>
              <a:rPr lang="ru-RU" dirty="0" err="1" smtClean="0">
                <a:solidFill>
                  <a:schemeClr val="tx2"/>
                </a:solidFill>
              </a:rPr>
              <a:t>Сумської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області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1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0"/>
            <a:ext cx="1530223" cy="16430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vkjournal.ru/vk/html/985/985229/77369e37b2aa1404f416275183a_html_1e7016e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</a:rPr>
              <a:t>Запорожець</a:t>
            </a:r>
            <a:r>
              <a:rPr lang="ru-RU" dirty="0" smtClean="0">
                <a:solidFill>
                  <a:schemeClr val="tx2"/>
                </a:solidFill>
              </a:rPr>
              <a:t> Галина </a:t>
            </a:r>
            <a:r>
              <a:rPr lang="ru-RU" dirty="0" err="1" smtClean="0">
                <a:solidFill>
                  <a:schemeClr val="tx2"/>
                </a:solidFill>
              </a:rPr>
              <a:t>Іванівна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Лебединська</a:t>
            </a:r>
            <a:r>
              <a:rPr lang="ru-RU" dirty="0" smtClean="0">
                <a:solidFill>
                  <a:schemeClr val="tx2"/>
                </a:solidFill>
              </a:rPr>
              <a:t> ЗОШ І-ІІІ </a:t>
            </a:r>
            <a:r>
              <a:rPr lang="ru-RU" dirty="0" err="1" smtClean="0">
                <a:solidFill>
                  <a:schemeClr val="tx2"/>
                </a:solidFill>
              </a:rPr>
              <a:t>ступенів</a:t>
            </a:r>
            <a:r>
              <a:rPr lang="ru-RU" dirty="0" smtClean="0">
                <a:solidFill>
                  <a:schemeClr val="tx2"/>
                </a:solidFill>
              </a:rPr>
              <a:t> №3 </a:t>
            </a:r>
            <a:r>
              <a:rPr lang="ru-RU" dirty="0" err="1" smtClean="0">
                <a:solidFill>
                  <a:schemeClr val="tx2"/>
                </a:solidFill>
              </a:rPr>
              <a:t>Сумської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області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14422"/>
            <a:ext cx="5786446" cy="2286016"/>
          </a:xfrm>
        </p:spPr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uk-UA" dirty="0" smtClean="0">
                <a:solidFill>
                  <a:srgbClr val="FF0000"/>
                </a:solidFill>
              </a:rPr>
              <a:t>                 На столі стояло три склянки з вишнями. Костя з’їв одну вишню. Скільки склянок залишилося?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6" name="Picture 9" descr="https://encrypted-tbn0.gstatic.com/images?q=tbn:ANd9GcT-m3MwibUPgonum3fB86GVESpcczFSH6P7iEsgcV9_4_sJkmR_w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500438"/>
            <a:ext cx="1285899" cy="1285899"/>
          </a:xfrm>
          <a:prstGeom prst="rect">
            <a:avLst/>
          </a:prstGeom>
          <a:noFill/>
        </p:spPr>
      </p:pic>
      <p:pic>
        <p:nvPicPr>
          <p:cNvPr id="17" name="Picture 5" descr="https://encrypted-tbn1.gstatic.com/images?q=tbn:ANd9GcTGOOITmIdE9whIowrViBZzg_Nmmf1yDPVtlviKDXJ_5SeGhK9mr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1" y="2714621"/>
            <a:ext cx="1714512" cy="1714512"/>
          </a:xfrm>
          <a:prstGeom prst="rect">
            <a:avLst/>
          </a:prstGeom>
          <a:noFill/>
        </p:spPr>
      </p:pic>
      <p:pic>
        <p:nvPicPr>
          <p:cNvPr id="18" name="Picture 5" descr="https://encrypted-tbn1.gstatic.com/images?q=tbn:ANd9GcTGOOITmIdE9whIowrViBZzg_Nmmf1yDPVtlviKDXJ_5SeGhK9mr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571876"/>
            <a:ext cx="1714512" cy="1714512"/>
          </a:xfrm>
          <a:prstGeom prst="rect">
            <a:avLst/>
          </a:prstGeom>
          <a:noFill/>
        </p:spPr>
      </p:pic>
      <p:pic>
        <p:nvPicPr>
          <p:cNvPr id="19" name="Picture 5" descr="https://encrypted-tbn1.gstatic.com/images?q=tbn:ANd9GcTGOOITmIdE9whIowrViBZzg_Nmmf1yDPVtlviKDXJ_5SeGhK9mr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214818"/>
            <a:ext cx="1785950" cy="1785950"/>
          </a:xfrm>
          <a:prstGeom prst="rect">
            <a:avLst/>
          </a:prstGeom>
          <a:noFill/>
        </p:spPr>
      </p:pic>
      <p:pic>
        <p:nvPicPr>
          <p:cNvPr id="20" name="Picture 9" descr="https://encrypted-tbn0.gstatic.com/images?q=tbn:ANd9GcT-m3MwibUPgonum3fB86GVESpcczFSH6P7iEsgcV9_4_sJkmR_w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214818"/>
            <a:ext cx="1285899" cy="1285899"/>
          </a:xfrm>
          <a:prstGeom prst="rect">
            <a:avLst/>
          </a:prstGeom>
          <a:noFill/>
        </p:spPr>
      </p:pic>
      <p:pic>
        <p:nvPicPr>
          <p:cNvPr id="21" name="Picture 9" descr="https://encrypted-tbn0.gstatic.com/images?q=tbn:ANd9GcT-m3MwibUPgonum3fB86GVESpcczFSH6P7iEsgcV9_4_sJkmR_w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857496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roki-shkola.ru/wp-content/uploads/2012/10/fon_pp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8901" cy="6858000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0628" y="2786058"/>
            <a:ext cx="3000396" cy="2357454"/>
            <a:chOff x="6456" y="9486"/>
            <a:chExt cx="2244" cy="1986"/>
          </a:xfrm>
        </p:grpSpPr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7296" y="9486"/>
              <a:ext cx="504" cy="4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6456" y="10200"/>
              <a:ext cx="504" cy="480"/>
            </a:xfrm>
            <a:prstGeom prst="rect">
              <a:avLst/>
            </a:prstGeom>
            <a:solidFill>
              <a:srgbClr val="548D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7" name="AutoShape 13"/>
            <p:cNvSpPr>
              <a:spLocks noChangeArrowheads="1"/>
            </p:cNvSpPr>
            <p:nvPr/>
          </p:nvSpPr>
          <p:spPr bwMode="auto">
            <a:xfrm>
              <a:off x="8076" y="9486"/>
              <a:ext cx="624" cy="480"/>
            </a:xfrm>
            <a:prstGeom prst="triangle">
              <a:avLst>
                <a:gd name="adj" fmla="val 50000"/>
              </a:avLst>
            </a:prstGeom>
            <a:solidFill>
              <a:srgbClr val="548D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8" name="AutoShape 14"/>
            <p:cNvSpPr>
              <a:spLocks noChangeArrowheads="1"/>
            </p:cNvSpPr>
            <p:nvPr/>
          </p:nvSpPr>
          <p:spPr bwMode="auto">
            <a:xfrm>
              <a:off x="7236" y="10200"/>
              <a:ext cx="624" cy="48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9" name="AutoShape 15"/>
            <p:cNvSpPr>
              <a:spLocks noChangeArrowheads="1"/>
            </p:cNvSpPr>
            <p:nvPr/>
          </p:nvSpPr>
          <p:spPr bwMode="auto">
            <a:xfrm>
              <a:off x="6492" y="10920"/>
              <a:ext cx="624" cy="48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6612" y="9486"/>
              <a:ext cx="504" cy="48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1" name="Oval 17"/>
            <p:cNvSpPr>
              <a:spLocks noChangeArrowheads="1"/>
            </p:cNvSpPr>
            <p:nvPr/>
          </p:nvSpPr>
          <p:spPr bwMode="auto">
            <a:xfrm>
              <a:off x="8196" y="10200"/>
              <a:ext cx="504" cy="4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7356" y="10992"/>
              <a:ext cx="504" cy="480"/>
            </a:xfrm>
            <a:prstGeom prst="ellipse">
              <a:avLst/>
            </a:prstGeom>
            <a:solidFill>
              <a:srgbClr val="548D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786314" y="2571744"/>
          <a:ext cx="3474735" cy="2711144"/>
        </p:xfrm>
        <a:graphic>
          <a:graphicData uri="http://schemas.openxmlformats.org/drawingml/2006/table">
            <a:tbl>
              <a:tblPr/>
              <a:tblGrid>
                <a:gridCol w="1158245"/>
                <a:gridCol w="1158245"/>
                <a:gridCol w="1158245"/>
              </a:tblGrid>
              <a:tr h="896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" name="Рисунок 35" descr="F:\фон\равлик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496"/>
            <a:ext cx="3286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Выноска-облако 36"/>
          <p:cNvSpPr/>
          <p:nvPr/>
        </p:nvSpPr>
        <p:spPr>
          <a:xfrm>
            <a:off x="2214546" y="428604"/>
            <a:ext cx="4429156" cy="1857388"/>
          </a:xfrm>
          <a:prstGeom prst="cloudCallout">
            <a:avLst>
              <a:gd name="adj1" fmla="val -44876"/>
              <a:gd name="adj2" fmla="val 771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srgbClr val="31849B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Яку ж фігуру необхідно домалювати у пустому квадратику?</a:t>
            </a:r>
            <a:endParaRPr lang="uk-UA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</a:rPr>
              <a:t>Запорожець</a:t>
            </a:r>
            <a:r>
              <a:rPr lang="ru-RU" dirty="0" smtClean="0">
                <a:solidFill>
                  <a:schemeClr val="tx2"/>
                </a:solidFill>
              </a:rPr>
              <a:t> Галина </a:t>
            </a:r>
            <a:r>
              <a:rPr lang="ru-RU" dirty="0" err="1" smtClean="0">
                <a:solidFill>
                  <a:schemeClr val="tx2"/>
                </a:solidFill>
              </a:rPr>
              <a:t>Іванівна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Лебединська</a:t>
            </a:r>
            <a:r>
              <a:rPr lang="ru-RU" dirty="0" smtClean="0">
                <a:solidFill>
                  <a:schemeClr val="tx2"/>
                </a:solidFill>
              </a:rPr>
              <a:t> ЗОШ І-ІІІ </a:t>
            </a:r>
            <a:r>
              <a:rPr lang="ru-RU" dirty="0" err="1" smtClean="0">
                <a:solidFill>
                  <a:schemeClr val="tx2"/>
                </a:solidFill>
              </a:rPr>
              <a:t>ступенів</a:t>
            </a:r>
            <a:r>
              <a:rPr lang="ru-RU" dirty="0" smtClean="0">
                <a:solidFill>
                  <a:schemeClr val="tx2"/>
                </a:solidFill>
              </a:rPr>
              <a:t> №3 </a:t>
            </a:r>
            <a:r>
              <a:rPr lang="ru-RU" dirty="0" err="1" smtClean="0">
                <a:solidFill>
                  <a:schemeClr val="tx2"/>
                </a:solidFill>
              </a:rPr>
              <a:t>Сумської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області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29520" y="4572008"/>
            <a:ext cx="642942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reeppt.ru/FonyD/54-LineykaKosPre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571500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Розгадай ребус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</a:rPr>
              <a:t>Запорожець</a:t>
            </a:r>
            <a:r>
              <a:rPr lang="ru-RU" dirty="0" smtClean="0">
                <a:solidFill>
                  <a:schemeClr val="tx2"/>
                </a:solidFill>
              </a:rPr>
              <a:t> Галина </a:t>
            </a:r>
            <a:r>
              <a:rPr lang="ru-RU" dirty="0" err="1" smtClean="0">
                <a:solidFill>
                  <a:schemeClr val="tx2"/>
                </a:solidFill>
              </a:rPr>
              <a:t>Іванівна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Лебединська</a:t>
            </a:r>
            <a:r>
              <a:rPr lang="ru-RU" dirty="0" smtClean="0">
                <a:solidFill>
                  <a:schemeClr val="tx2"/>
                </a:solidFill>
              </a:rPr>
              <a:t> ЗОШ І-ІІІ </a:t>
            </a:r>
            <a:r>
              <a:rPr lang="ru-RU" dirty="0" err="1" smtClean="0">
                <a:solidFill>
                  <a:schemeClr val="tx2"/>
                </a:solidFill>
              </a:rPr>
              <a:t>ступенів</a:t>
            </a:r>
            <a:r>
              <a:rPr lang="ru-RU" dirty="0" smtClean="0">
                <a:solidFill>
                  <a:schemeClr val="tx2"/>
                </a:solidFill>
              </a:rPr>
              <a:t> №3 </a:t>
            </a:r>
            <a:r>
              <a:rPr lang="ru-RU" dirty="0" err="1" smtClean="0">
                <a:solidFill>
                  <a:schemeClr val="tx2"/>
                </a:solidFill>
              </a:rPr>
              <a:t>Сумської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області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" name="i-main-pic" descr="Картинка 17 из 1434">
            <a:hlinkClick r:id="rId4" tgtFrame="_blank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000240"/>
            <a:ext cx="50006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428596" y="2000240"/>
            <a:ext cx="5357850" cy="4000528"/>
            <a:chOff x="428596" y="2000240"/>
            <a:chExt cx="5357850" cy="4000528"/>
          </a:xfrm>
        </p:grpSpPr>
        <p:sp>
          <p:nvSpPr>
            <p:cNvPr id="11" name="Облако 10"/>
            <p:cNvSpPr/>
            <p:nvPr/>
          </p:nvSpPr>
          <p:spPr>
            <a:xfrm>
              <a:off x="428596" y="2000240"/>
              <a:ext cx="5357850" cy="4000528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5918" y="3429000"/>
              <a:ext cx="2714644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uk-UA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Учитель</a:t>
              </a:r>
              <a:endPara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ffcdca09578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Содержимое 22" descr="Рисунок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477"/>
          <a:stretch>
            <a:fillRect/>
          </a:stretch>
        </p:blipFill>
        <p:spPr>
          <a:xfrm>
            <a:off x="4071934" y="0"/>
            <a:ext cx="2143140" cy="1831386"/>
          </a:xfr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40830" y="4506892"/>
            <a:ext cx="1262625" cy="1422438"/>
          </a:xfrm>
          <a:prstGeom prst="rect">
            <a:avLst/>
          </a:prstGeom>
          <a:solidFill>
            <a:srgbClr val="CCFFFF">
              <a:alpha val="50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52955" y="3738775"/>
            <a:ext cx="1010100" cy="2190555"/>
          </a:xfrm>
          <a:prstGeom prst="rect">
            <a:avLst/>
          </a:prstGeom>
          <a:solidFill>
            <a:srgbClr val="CCFFFF">
              <a:alpha val="50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31742" y="3994814"/>
            <a:ext cx="252525" cy="51207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31742" y="5018970"/>
            <a:ext cx="252525" cy="51207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298405" y="4762931"/>
            <a:ext cx="252525" cy="51207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67092" y="4762931"/>
            <a:ext cx="252525" cy="51207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5394367" y="4250853"/>
            <a:ext cx="1515150" cy="1678477"/>
            <a:chOff x="5394367" y="4250853"/>
            <a:chExt cx="1515150" cy="167847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520630" y="4506892"/>
              <a:ext cx="1262625" cy="1422438"/>
            </a:xfrm>
            <a:prstGeom prst="rect">
              <a:avLst/>
            </a:prstGeom>
            <a:solidFill>
              <a:srgbClr val="CCFFFF">
                <a:alpha val="5099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278205" y="4762931"/>
              <a:ext cx="252525" cy="51207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773155" y="4762931"/>
              <a:ext cx="252525" cy="51207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394367" y="4250853"/>
              <a:ext cx="1515150" cy="256039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500430" y="2714620"/>
            <a:ext cx="1515150" cy="1024155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7414567" y="3482737"/>
            <a:ext cx="1515150" cy="1024155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214282" y="642918"/>
            <a:ext cx="2571768" cy="142876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1357290" y="1071546"/>
            <a:ext cx="2571768" cy="142876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Який будинок зайвий?</a:t>
            </a:r>
            <a:endParaRPr lang="ru-RU" dirty="0"/>
          </a:p>
        </p:txBody>
      </p:sp>
      <p:sp>
        <p:nvSpPr>
          <p:cNvPr id="22" name="Облако 21"/>
          <p:cNvSpPr/>
          <p:nvPr/>
        </p:nvSpPr>
        <p:spPr>
          <a:xfrm>
            <a:off x="6143636" y="214290"/>
            <a:ext cx="2571768" cy="142876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Запорожець</a:t>
            </a:r>
            <a:r>
              <a:rPr lang="ru-RU" dirty="0" smtClean="0">
                <a:solidFill>
                  <a:schemeClr val="bg1"/>
                </a:solidFill>
              </a:rPr>
              <a:t> Галина </a:t>
            </a:r>
            <a:r>
              <a:rPr lang="ru-RU" dirty="0" err="1" smtClean="0">
                <a:solidFill>
                  <a:schemeClr val="bg1"/>
                </a:solidFill>
              </a:rPr>
              <a:t>Іванівна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Лебединська</a:t>
            </a:r>
            <a:r>
              <a:rPr lang="ru-RU" dirty="0" smtClean="0">
                <a:solidFill>
                  <a:schemeClr val="bg1"/>
                </a:solidFill>
              </a:rPr>
              <a:t> ЗОШ І-ІІІ </a:t>
            </a:r>
            <a:r>
              <a:rPr lang="ru-RU" dirty="0" err="1" smtClean="0">
                <a:solidFill>
                  <a:schemeClr val="bg1"/>
                </a:solidFill>
              </a:rPr>
              <a:t>ступенів</a:t>
            </a:r>
            <a:r>
              <a:rPr lang="ru-RU" dirty="0" smtClean="0">
                <a:solidFill>
                  <a:schemeClr val="bg1"/>
                </a:solidFill>
              </a:rPr>
              <a:t> №3 </a:t>
            </a:r>
            <a:r>
              <a:rPr lang="ru-RU" dirty="0" err="1" smtClean="0">
                <a:solidFill>
                  <a:schemeClr val="bg1"/>
                </a:solidFill>
              </a:rPr>
              <a:t>Сумської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області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88661625.jp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71802" y="1142984"/>
            <a:ext cx="4114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Скільки ніг у 3 жуків?     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А очей у 7 вовків?           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dirty="0" smtClean="0"/>
              <a:t>В 3 трикутниках – кутів?  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Ніжок у 8 курчат?             </a:t>
            </a:r>
            <a:endParaRPr lang="uk-UA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dirty="0" smtClean="0"/>
              <a:t>Вушок в 9 зайчат?           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Ріжок у 5 корів?               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dirty="0" smtClean="0"/>
              <a:t>Крил у 6 синиць?             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Вушок в 4 лисиць?            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https://encrypted-tbn1.gstatic.com/images?q=tbn:ANd9GcQmA2gM8NF500Y1ARM62HkAvAu3OBCEmcTgSJFiYE_AMCnYYnd3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1071546"/>
            <a:ext cx="1340895" cy="928694"/>
          </a:xfrm>
          <a:prstGeom prst="rect">
            <a:avLst/>
          </a:prstGeom>
          <a:noFill/>
        </p:spPr>
      </p:pic>
      <p:pic>
        <p:nvPicPr>
          <p:cNvPr id="8196" name="Picture 4" descr="https://encrypted-tbn3.gstatic.com/images?q=tbn:ANd9GcQqdS9wdO3pol-EmLxm6WiVyV3PY24ww7wiIZr9EPo1_q6A0VMvJ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7995" y="4572008"/>
            <a:ext cx="2288859" cy="2119314"/>
          </a:xfrm>
          <a:prstGeom prst="rect">
            <a:avLst/>
          </a:prstGeom>
          <a:noFill/>
        </p:spPr>
      </p:pic>
      <p:pic>
        <p:nvPicPr>
          <p:cNvPr id="8198" name="Picture 6" descr="https://encrypted-tbn3.gstatic.com/images?q=tbn:ANd9GcR1vIv8LRob-keq9QHwvcG7Htgv2B2ZYOcZz3acFl9y8zQ0aDdei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786322"/>
            <a:ext cx="1492393" cy="2071678"/>
          </a:xfrm>
          <a:prstGeom prst="rect">
            <a:avLst/>
          </a:prstGeom>
          <a:noFill/>
        </p:spPr>
      </p:pic>
      <p:sp>
        <p:nvSpPr>
          <p:cNvPr id="8200" name="AutoShape 8" descr="data:image/jpeg;base64,/9j/4AAQSkZJRgABAQAAAQABAAD/2wCEAAkGBxISEhQUEhIVFhMWGB0ZGBcYGBsZHxgaHhcWFhscHh4fHCsgGhomHBwYITEiJiktLjAwHCA1ODQsNygtLiwBCgoKDg0OGxAQGzMkICUsNDQsLy8sNC4sLDQsLCwsNDQsLCwsLjAsLCwsLywvLDQ0Mi8sLCwsLCwsLSwsLCwsLP/AABEIAMIBBAMBIgACEQEDEQH/xAAcAAEAAwADAQEAAAAAAAAAAAAABAUGAgMHAQj/xABGEAACAQMCBAMEBwUFBQkBAAABAgMABBESIQUGEzEiQVEyYXGBBxQjQmKRoTNScoKSFUNTorEWJDSywWNzdJOjs+Hw8Sb/xAAZAQEAAwEBAAAAAAAAAAAAAAAAAgMEAQX/xAAvEQACAgEDAwAIBgMAAAAAAAAAAQIRAwQSMRMhQQUiMlFhcaHwFJGxwdHhM4Hx/9oADAMBAAIRAxEAPwD3GlKUApSlAKUpQClKUApSuueZUVndgqKCzMTgAAZJJ8gBQFLx/m+0s3Ecjs0zDUIYkaWTT66VB0j3nGa5cB5rtbtjHGzJMo1GGVGikC9tWlgCy+8ZFZL6PL6K4W7njOp5bqVmcghmQnMPtDITpaNI7d/PNVn0gz2l9G9tHFJdXcRyggjMnSfyEj+yqEjSyk5x5ZAqO7vRd0lt3Wbvmjm2Gy0phprlxmO3jwXYdtTZ2jjz95ttjjOMVi72/wCJXWetdfVoz/dWuzAeWqZhqLfwhRWUuLWSyZrhLG9tsjMhdepC4UdnYM7RYGwcYA8wRtWhsIxxGVIo3YWwjWadkOGdXJEcQI3XVpYsRvhcZGa63StlJT3MloGKj65eSrsyxyXFwQfQ4fQD7jg1EkvBH4v7N4vDj7yCePH5SAV6pxPilnw23BkaOCFdkRRjJ9FRRlj8B7zWHv8A6XWCdW34dLJBvmRpFXGPVVD6fmaoeYsWNvgi8u8+TIwW2vvrQGxtrzwSHvkJNgEt5eLV2r1LljmuC91KoaKdP2kEg0um+M47OhPZ1yNx2O1ea23HOG8ZXRfWRhlLdMSEg6ZM4CGUANG5PZZAAxGBqqrvuG3HD7qGG4ldo2b/AHK+H7SF/wDDc+YPYqcqwPpkLbGdumQaPfKVmeTOZzdB4ZgEu4MdRR7LqfZljz3RvTupyD5E6apnBSlKAUpSgFKUoBSlKAUpSgFKUoBSlKAUpSgFKUoBSlKAUpSgFUHPrqvDrouCUER1geabax81zV/Wf+kC2aTht6iZLGCTAHc4UnA95xigKb6Sxjhk15ZtplWFdEkZHihZlyNtioRmZT3U7gjJzpuXOFwWttFFbKqxKo04+9kDxE+ZPcnzrAWMEYW3aOeSPhd2mmSFdBjVpQNG0iMY4nJaNlTThmTt4q48Q5ok4A8FswF3YyBhAVYCaFUxlGz4ZFAZQpypxn0FQjNSVktrb2o9RnmVFZ3YKiglmYgBQBkkk7AAedeYS8ds7SaSXh8Ms8U+WkjgtpdPVCkrIj9PQUf2WAJ3KsPvZ43/ANIFrxJ7W0jjmAknDSiRVAKxpJKFOlznMix7diARWyzVObKl25J9KUXUlTPy3zlxa7urlpLxXRz7MbKyhFzsqqewH69zvWw5ZlsolkltRddAppkW46Z6kxI0rEEHi21DB3OoV7beWkcylJY0kQ91dQw/I1kjySLSYXXDOmkq5+xmUSRtnOQjEF4Cc90OOwxjNUZZRz4+nLsmW4ZPDPeu7RX85cKW1teFTXIAmlEVneAn9pE8OG1nzeMqCG8jg52FWXHbRrrl4NPnqraJPqPtB44xJq9zEAg/xGuI4eeNzrLfgRJaMV+oAlirnHimchdSsBldI0kdm9rNj9IPEQYjYREde5XSQN+lATiSRvQacqvqTt2NaJtOSooXZGakuZES24jECZ4UWRlH97Eygyxn128Qz2IGK9O4LzhYXekW93C7MMhNYD/0HDfpWIOiJNyFjRe52CqB5nyAFZrgvD4dc1nNFG6xnqQ6lVswyEkYJyfC2pc/CtBA94pXiF9y4+oPBcTjHeF559DD3Mr60Pv8QH7tWNnbMACs17Cw8vrUzDPwZ2Rh8vjg7UB69SvNbbjfEYN1mS6XzSdVjcj0WWNQAf4o2+IrdcB4sl3Ak8YYK+RhtirKzI6nG2QysNiRttmgLClKUApSlAKUpQClKUApSlAKUpQClKUArJcwc9RQSNBBE9zcJ7aoQqR+6SU+FD7hlvdWpuJAqsxOAAST6ADOa/P3K+Ut4JJftZ5yehEThfNmkbvlzgyNIckZwPQgb883cUJyILJR+6ZJWP8AUEA/Sp1rz5Kv/FWTKPOS3frge8qVWT+lWqktlcD7RgzeekaQPcBkn8z+Xau6gN9wfjNvdJrt5kkUHB0ndT+6y+0je5gDU+vJ5+HqziVS0c42WaI6HA9CR7a/hYFT5irPlb6S4nkEF0+cnSl0I2SKRgdOhiRpWTPmCVJz7Oy0BDn4evDnks7hc8MuSwgc+zCZMlrdz91cklGPr3z28o5o4akNwulFUtGdWlQo1xTTWkhUAYAYw9TA7FzX6Ph4pa3b3NqwVjGxjkjcAhxpRyQDsygOoPocZ7jPj8XBLY29hcTKPqqG8iJfJSN/rkjQ9XJ3T2h4jjOkE71VLFzXk1aTN08sZe4wNnfdCWKYd4pFkwO5CsCR8xkfOv0jDKrqroQysAykdiCMgj3EViuA8uWECLeG1V4oiFtgY113U7nAkGQMrk4Tsg8T4CqjDR8A4fJbqY2KdPJZFXOItTEmIZ3aNc+E7bbYAAFZsuNRS7l+q1HXyXVUq5staUpWczlLzHwmSRerbSGK7jUiORceJTuYm1Agq3lkHS2GHbfOcAji6fVjD6pfFI0hLSM48JEhO+pTlSOwIIFb2vPOLWbpd3Bt8a0cS9MnSrrMi9RM/dJePWGxsxPkTWvTS77SvIvJcEVQy8rxq4ltnaCVQQuPHHgnJUxtsFJ8l0+td45kgGRKJInUAsrxv4c5x4lBUjY7gntX235nsn2W6hyfVgv/ADYrWVEW35iaKVYL1BFI2ySqSYpfgTujfhb89xV9LIFBLEKB3JOAPmajcS4fFcxGORQ8bD/8ZT5EetfPo24PZdR7W7tYpLuIa45pV6nXhLHDDWTpdCQpUdtiKA6bSaa/bpcPGRnEl2R9lCPMqT+2kx2Vds4ycZr1XhXD47eGOGIEJGoUZ3Jx5k+bE7k+ZJrhxXiUNpA80zCOGJck+g8gB5k9gB3OKx/Kv0kG7m0yWUlvC8gjilZwdTmMSorrgaCyEEbkZIGdxQG+pSlAKUpQClKUApSlAKUpQClKUApSlAfCKxl99GVixV4OrbSoSUeKRiE1ZyojctGEP7oUVtKUB5tzVybdJCJLe4mmKHMkKhI2lTG+hlUMrjuACM7jY4qt4TfwzR5hbIXYjfUh8w4PiDeua9brBfSZyraNb3F6IZFu442KyWxZJGbGBq0+0ucZJBIUHcYoDK2s1xd3r2sTG3jiCtJKYmld9XbpqAVC7Ea2yB+h3nLvJ31F36VxJLDMWaeKcIwLH76aEUKT2YYIYY7EbxfomixYRv03zKokeaXZ55GGWbHfpDZULYJC7DGC21oCgXk6z0zRmFelLL1tA8PTk0LGWjZSGjOFG6kEb471mb21l4DDJJaRJNw4eOSGSbQ8JwFYxu+Q6NjPTO+o7e1ivRazi2f1256sozbWzkQoe0kykhpmHmEbKID2Ku2/gIAy1hb8X4jcJdyRw2luikQQzq8rrqGDKUV0+0K5XxEaQSANyxtuJ8I4sg1QT2c2NzG8MkWoeYDiZ8H0yMVtqj8QvooI2lmdY40GWZjgAf8A3aoShGXdo6m0Yvl3j4ueojxNBcwkLNA/dCRkEHsyEbhh3Hyq5rzzinM1zeXsd1w60VI0jaIz3OUFwhZWXCL49IKkqfxnIHarGw550s0N7A8dwBqAhR5lkTtrXSpIwdiGHp67ZMmBp+rwWxmvJsqwwdZru+bAZNaweobpxjWD6jW7r8jXZxnnN3QpZQyiRgczTxtDHAvm5LgaiO4A9N+2DWW0GiyRLVyzvhYpDnLyyOAHPckFzqPfbPlVmnxtPcyM5eCD/Z8to0t3G8ssMLiO4iYlzHbsokjlTfUVR2kUg5OAfLJGj4DHZz/7tPFDMjlpbZ3RXDoxLuqsRs6szEAY8BGPZbF9yBwe9imu3vYok1pDGpjfWsvTM5ZwD4lU9QDDDNU3Mn0eyQFn4euuBm1tZltBjbvrtpP7pwd9Ocd8EbAaWrIwltdny5+jqKMl7CaS0fvpBMkTH8UbH5bEYqk4lPcWzwyzxBLq1bqo0ZzHcRgfbpGxGQWi1/ZthtgdwCRY8H55ZT0phrkXukmLe4BwNmjfTG5/ErKPd5108880Ce1NtHbyCe4ZIouoYsK7OAD4JWbIGcEA71FWi6XTkrXYi8I1cbv1u7kE2YWVobd8FAgYQozLuNbN1iTvvGozgCrnk7hrPwoxaiZVeUK7eIiSKdxE3v0mOP8ApxVjy9axwXc1unswWlpGPgGuySfecgn4128hSA2McgPhd5pAfwvcTOD+RFRu+5PHFV+ZK5F5/j4gQjRiKYxiVVVxIrLsGAcAfaKSupMZGod98bOvJOCRLHa8FnRQpW4UDbcJdGRGX5l0J/hFet1YmZpR2sUpSukRSlKAUpSgFKUoBSlKAUpSgFKUoBWO+lO/EVpEjHTFcXMMEz50hIXbMpZvuqUUqT+KtjWX58txOtpauAY7m6RZAfvJGkl0R8CYlB9xNAXXCOIRzxh4Qekf2bFdIdfJlB30ehwARgjIIJnVB4ZfiYy6ANEchiDA51FAA5HoA+pMeqGp1AK4xxhQFUYAGAPQCuVKAqOaOYYrGHqy6mLMEjjXdpJG9lFHqf8AQGvPb68l4kyS3UQjijJ6Vtr6ilgSOs50gOf3RjAG+5bbh9InFE/tiBJCSlvbF0RVZ2MsjlDhVBJwijy2r5BJK5ULGYYh31kayB2CqCQqnzJOcbaQTkAWFVN/wgXF7w9TLJFqkkQvEwVsGB5MZIIwTGBuD3NW1VfMMjRxpcIMvayJcAZxkIftB84zIPnQGq4t9HcL2txGGkmmeJ1ja4kJVXKnS2lQEBDYIbSSPKufJHJ724iluyhliTRFHHkxwjToyCRl5SuxbAABIHcltfaXKSokkbBkdQysOxVgGBHuIIrsZgBknAHc0B9pXmnEed7u6dhw7pxWykr9ZlUuZSDgmJMgaAc+Ju/lUeDmHjFvhjJBeKPajMfQcj0RlJXV/EKA9F4pwa2uQFuIIpgOwkRXx8MjY/CvPeL8s2kPGOGpbW0UWhJ5pNCgasKqJ+THNbvlvj8N9CJoSe+l0YaXjce0jr91h/8AIyDmszfZPHx+6nDc/N7rH+iVCfss6uSg4jwO9uL69ltLiOIMVtJdYYlUFtbSiSPHeQGSQbkDf5jug5c4hb20lhbdE27a1iuHkYSRRyMWYNGE8brqcAhgD4Tt2q/5WbMvEf8AxpH5WtoK58V5ohgnWFlc+x1JFA0w9VzHFr3z4mBGwOO5wKz7pcItTaM/w1B0LGzz9pDepCR5/wC7M04bHkGijR/g4r1KsRzBYRLPZ3IiQTrdRKZAoDlXDwlS2MlcP29wrb1oxu1ZCbtilKVMgKUpQClKUApSlAKUpQClKUApSlAKg8U4RDciMTJq6biRN2XDAFc+EjIwxBB2IJyDU6lAYrk2ZbW3trdAADfXcGkDGAsl9Mo9w0ov5itrWA504Gtq44mjSno3CTyxA5QIUFvO4UDJbpaWJJPsHGNRzM5a50hnv7u1WQMupHt5AQUkBgjeRFYbFgdT4znxN5KaA2dZDnvmKSEx2tqQLmcFi5wehCuA0mD3YkhVB2ycntg6+vLOMXSnil5qPiUwwp/D0PrGPdu8h+VAddjYpEDoB1Mcu7Es7t5s7Hdm95qVXyq64uZ2uVht4usRE0sia1Q41oiYLbEk69iR2O+1G6BZVxZAwIIyDsR7jsaq7rj0cH/FRz2xzj7WJtOf41DIfk1Vl9zN9YVoeGq9zcspA0KQseQfEzMAox5e/FctA5fR/e8Qjs4zb332YLqsU0YlUBZGUaWBV1GB2yRVnfX/ABe61W9zLbi1kXEhhRlZlzugLHbUMgn0J9ar+HSmGO2sbdCtyx6arOjxYIVnkkYEeJdmPgJySBmtGvKN+N/7RjY+atajSPcCsobHxzXHOK5O0zjDEqKFUBVUAADYAAYAHurnUDiFlxaPCJawSuxwsqSERr5kujYdRj0LfHtn7bzTxuIbyIRTEZUqdUcoAy2hu+oeaHfz3G9FJPhijpnnlsbj69bqWGAt1Cv99EPvAdjKncH0yM+R0fD72K44rLPC4eM2MGlh5hpZ3HwPuNQKi/Rtw6OK84kYk0pmAYHbWUkkbHoPEu1Ry+yxHk0HKS4k4j/45v1t7U1R38AltdYwWv72Fsjzj68XS/K3iU/1VZ8KlITizLuRcykY9VtLcf6io3BmSeTh8ceDHbWyXBx2DPF0IB80M7fyj1qmPa2XR4Ze8bOqaxj/AH7oH4COGabP5oo+dayspanq8TAHs21uWb+OdwqfMJDJ/XWrq7EqiVS5FKUqwiKUpQClKUApSlAKUpQClKUApSlAKUpQHx1BBBGQdiD5ivNubuXILCRbuGAJZsFju44l0dMBsxXSaMFZI2O7Lvg5HYmvSq4TRK6lWAZWBBBGQQRggjzBFcasGYzfGPQl1EytjE5jHUVMbkAfZSOfJtKqMg6Wxg4TmLlxLG+hu0JFvKOlMWYtibDaJZGJyS+SpY/ePfxVe2s39kXCWc7/AO5TE/U5WbJiO2bdyd9IyNLHyOM+mtu7ZJUaORFdGGGVgCCPQg1ncpRl3J0mjy9eO26z3OueMCNY8+IbDxnb1OT2G+49a0/IPDpPtryZCj3JURxt3SBAdGR5MxLOR5ZFW9vyvYoUKWdspQ5UiJMqfUHGc1b1yeXcqR1RoVxVQNgAB7tq5UqokQuK8NS4QK5IKsHR1wGjcey6kggMN+4IIJBBBIqTArBQHYM2NyBpBPrjJx8M12UocFQON8LS5iMbkqdmRx3jcbq6+8Hy7EZB2JFT6UB59YTsykSKFljYxyqOwde+PwkYZfVWU+dW/wBHcH2VxL5zXUp/ljIt1/8AbJ+dR+aLcQ3ST9kuFEb+nVQFoz8Wj1qT/wBnGKk8uXX1fg8U7fdtTO2PUoZz+ZJq+ct0ERSpnfyOdUEsvfrXVw4/h67ovy0oKteH8Ot7VGEMUcMeS7BFCjtuxx7h+QqNypYGCytoj7SQoG/i0gt/mJqv55dpUisYyRLev0iR3WEDVO/yj8PxcVVVypEvBY/R2pkgku3BDXkrTKD3EQAigH/lIrfFzWrrrt4FjVUQBUUBVA7AAYAHuArsralRUKUpQClKUApSlAKUpQClKUApSlAKUpQClKUApSlAeS8yxR399eCZQ8UIW2RT5eFZpWHoxZlGRv8AZiuvgPMsvDitvfMXtSQsN2dynkI5/T0D9vXz08rkiDid9btgGVhdR7+0roiP8w6Hapc8KupV1DKwwVIyCPQioyipKmdTo3SsCAQcg7gjzHrX2vKrKW84X/woa5su7WzMS8Q/7FjkkfgOfzJNbflrm+zvh9hL9oPahfwSKfMFT3x6rke+sssbiTTsvqUpUCQpSlAKV1XVykSM8jqiKMszEAAepJ7VjeHWkvGp1nYyw8MhJ6IVmie6fsZCVIZIh93zPzIEoQcmcbo1HHuER3cEkEudLjuNipByrKfJgwBHwqr5js1jsUtUHhcwWwH4Gkjjb/09R+VdnEuTpoQZOG3UqSj+5uJXnhl9x1ksh/EpFZKTnuOe5sre4je1uorsdaF+w+xmRSG7FS7pjPqCMjepvHKJy0z0ys/yVH9buZ+InePe3tPTpI32kg3x9pIDg7HSgrhzTdtKycPt2IuLkeNh3gt+0sp/dOMomcZYj0rZWNokMaRRqFjjUIqjyUDAH5VPDHyck/B30pSryApSlAKUpQClKUApSlAKUrruJ0jVnkZURQSzMQoUDckk7AD1oDspWSu+b2k2s4da/wCPNlI/PdFxrl/JVIOzGqi4inmObi6lcd9EZMEY+UZ1sPc7sKzZNXih2u38CLmkbe/4tbwY608UZPYO6qT8ATkn4Vnf9vIi76IZJIQ2hJE0gvICQ4w7KFUHChiRllYbeEtSiCG2RjFCq/hRVUuxOAPLLE4G9Vdxwa4ihcOYuhqkeTSWdlicu7gAoA+nUSDtsvYnY0R1u7xRxLJNXBGxn5ouCfsrVAPWWbBH8qRsD/UKhPxbiDE/b26L6JAxYfzNMQf6KjpE+WSN1lKYDa8qQSM7uqlScYOAudxnuKhJxVnz04s6WZSWcKNSsUYAgMThgRnAFZ/xOonw/v8A2M0cmLvLsS2W5b9pf3LA+S9KMfIxxBv81RX4HC37QzS+omnmlB+TuR+ld/DbppV1FVVT7JVi2oeu6Lt6evfsRUGa7eeWWKKUW8FuAbm6bHhJGrpx6vDq07ljkLkbZqpSzTlt3P8AMqW6TpFbzLwCzSING0FlMh1RSjRFh+2G7alPYjf/AKVA5a5yiuMRzYiufNTsr+9Ce4PcDv6Z71prflqxulBitJWAIIvJJHjkY7+JHJMr47jICHIxkVU818vmFM3kS3dqNhMAFmjycAMoxq/ijIP4a9LTLYtrlZeoNIuKpuNcs210dToVlG4ljOlwR2OfPHvzVPYwhRmx4mpQf3U5WUD0Gch0A9Kkx8wXKkqYYLh1HiFrMWb5RlS3yzWs6d0EnG7TaC7juox2S5U6h6DUDlviXHwqXJ9Jd7Apa64SwVRlnjlBA9+NJ2/mrutpr+UAx8MmGf8AGkiiA+ILFv8ALVhDwbiTnxJaRj3yySH8hGoP51VJY/JJWdtrzldyqGj4PdFWGQTJEoIPYgk9qruOc68TieKP+zY4GncpE886yKWxnBEfsk+WTvUzhvCW4fJrk4jbQRE5eAJ042374knIRvegXJ75qLz9zPYXFrJbxOLq5cZgSDMjJKPYk1rsmkkHOe2R5mqWlfY6+Cl5fube6n//AKC5kSZGJjtZgIbbY7MGB0S+XtEZyR4hvXp3FucbO0CF3QwnA1xMj6T2A6anWR2xoVvPOAN87w+JzBEtxpeXQvU2BBfSNR9O+akxxqvsgD4AD/Ssy9IUq2/X+jP1Tq4t9JC5QWCm5aRlUIbe4jEYOxd5CuNI9Auap+Icti9kabiRSeQqERUVo0iQZOlMNqYkkksxz6YrQZr5VGXWzn2XYi5tlVw7gS2xc2s08DSEFyriQtpGBnrK+cDYVaR8R4gmNN1FIB360GSfnE6AH+U/CvtKrjqsseJHN7JcXNV0uepaI4HnDN4j/JIiqP6zUyLnW226yzwE/wCJE2kfGRNUY/qqorpu7pIkLucKPPc7kgAADcsSQABuSQBV8Nfk4asksjNtw7icFwuqCaOVf3o3Vx+ak1LrxjjcZkVpvq0SOoyjEEzE4wBrjZTGSTjZ27/Krm1TiNuB0OINJgbx3SdVSfc4IlUfFm+dblq4qt6r6nY5Ys9OpWGtee5o9r6xkQf41ufrEfxKgCVR/Ka1PCON210uq3njlA76GBKn0Yd1PuIBrRGcZK4uyxOywpSlSOilKUArLc1cuXN3LGUuIkhQAiOSFpB1Mk6yBKgYgacas6SCRvuI3HeOXsDOJFSKLPhnVS4K+rMTpib11rp9CfLOX/MsojbTxTQzKdLEwEZwcEDRvjvhcVXOUeGVSyxTplhccMkbX0r2WRkLL4FgijLqSrLqaGVtmBBwDggjuCBC4Db3Akkiu7iXqHxR+CEKUAUMyFY/EQ5wQ2CBpON8mVwzirC2V1t+nGi+1JIQrDzZDpaWTJ7MyAsTnfO/I3JeRDcQy+I5gSNwp1BH1sx1I6+EkeIgbgEBiM9y4cOKG/p7vglbPQjgxJJ1Zz4fw8yaZ1uJSCo0akixp8R1AaMgsCPQ405HlUawvJJ8h5IZFV5Y+mjGIy6W0q2dTHbDKV2BOTnAwY6RxSaRJqFo5VYI5MvGGxo6chDe1qBAjkyoOACWwFteOcKRrWZVjiWTpMUbQoCuFJVhtthsEHyxUcmihmxLatj+vy7MvjFbaSpEWytS6F+mjozkiJncmPBCyLqfZ36gkY5A3OM4ANRTw+J5mSPP1ZV0sgOI+oGA0rjcjTqDKDoBAGMlqk21pkBhLMFbLlC2AS5LtnABG5OwIA9KnIgAAAAAGABsAPQDyFeHv29os8/PqIThtS/P9j6BWb5A4alzcX0k3ijhvH6cDeysmFzMw++xAULqzpwcb71pKr5eDRGUzLrimIAZ4naMuB2DhTh8fiBqWnyrG3fkzY5KL7ltxnikzTraWmBMU6kkrDUsEZJUHH35GIIVc42JO3edY8HjjYOxaWYD9tKdb74zp+7GDgZVAo91ZCbhl1HcfWLW6xIyBJVnUyrIqklOxBUrlu3r8cypZOJyDDXkEQ8zBbkt8jLIwH9NbOvjrkv6sTS8T4VaSAvcwW7gbl5Y42x82G1UMvPnDofsrYmdx2itI9Y9O64jH51UHk+CRg908104OQbiVnA+CDCAe7FXlrbJEoWNFRR2VFCj8htVctVFcdyLz+5ENuOcTn/ZwQ2ifvTHrSY9QiEIp+LGo0nAZJf+KvrubbdQ/QQ/yRBf1Jq6rjJGrDDKCPQgH/Ws8tTN/D5FTySZU2fKljFjRaRZHmyhz/U+Tn35qbLLoGFBUe6JnH+Svp4fH5KV/gZo/wDkIzXOOFl7SFh6OAcfAgA/nmq3K+XZCyD1pHOElUn90MoP9DREj5kVwd7ofewPfDqJ/mjkYD5pVu6BtiAR796jF2e36seoA7jSA7GPV7aDBBYp4lGD3GxO1dTvhFmPHLI6iiBBcXG+CrkeSsj4+KlYivwyamR3Mn3kB/ND8gw0n+upEHDWIDLcmQHcGRI2AH4dCpj5k1wtLhm1Bk0lWZTg5GQcegO4wR7iKSJ5cE8feSOxZh5hlPvH/UZX9a6rqZ9UMaAappNAZslU8DyFiB32QgDIySN6lCvnLvB7W4to5JoYppHy7GVFdkZjq6fiB06MhNO2NPrWbNlWOO5kcOPeydxTh4jhd1dsxqWJIB1AAk5AA/TH/SqwcH6sUDTThLhvtETYpqKEaQuzyBQx3z3GrbsJPG4Y49MVvqErlV6Ee4aMsBITGfs0XRq8ZA30jJzpNbAZGkQW7yAvmFi/TXCQNIrIjhThxJkHZiRqIxgMMuKeXZuU6r38/wDP4NnRg77FdxS1mjli+tLiPWOkkX2nWlVTINTEAqF0lgpAGUBLeVTTxR+/1aT4ao8/8+P81WMllaxeO5sPYXedl+tNjG41+Kc7Z3K499UqcN1s7xF47c7xQh9OsYBLs+lnQMc4VTsADgElR6GDUxzf5E+3nx9HyYs2HZ7HBYWfEUkJUZVwMlHGlgPXH3l8tS5Hvrhe8IhlYOyYkHsyoTHIvwkQhx+dQrW9hicR/VpY5TkgLC8pfHch4wxkON++rHcCpsvFYVGZGMQ8zMjw4+PUVcVbsmnugnX35RBJki24txC27Mt5EPuSYjmA/DIBof4OoJ/frTcA5ot7slELJMoy8Eq6JFHrpPtL+JSV99YJ+LFHi6bxzwSusYfqD7Jm2XUwBDIxwoJwQSMk5yLniXLckwGu2k1pukkciK8Z9UcSBlP+vnW7BnzV6y3L6lkZSN/SszwG64gsZS4gMjKxCyF40Z0wMF1ViobOQSNjjOBnFfa9FO1ZaaWsnxzklZ3ndLiSH6wumZQqMreARahldStoAGxxtnGck6ylJRUlTDVmOv7aW3iPWiEsUYDGRWjUAJhgzrK6hCCAchmG2cjyz3C+KyS3SzTwmCJo3SEyEBsl43ww7qXVQcHB8BGBgFtD9J9104ID7ZFxGegPanA1AKo8yjFJfT7Pyqns0mcap8LntEpyF/jb77fDCj8WA1UajWzxSXbt+pZLVTi0SLviFm8ckS6Zw2oPFDhyS2WYHB0oSSTliu5zmq3gvBuki6yzMVGtWYuuoAbjOwPrgYzuAKuAMbDtSvO1Ounm7JUinNqZZPgKUpWIzilKUApSlAKUpQClKUApSuqcSd00n8LZGT/EM6f6TQHDiEmmJyV1eE+HONWRjGfLPbNReG8TmiEUEnSeRhpRi3S1aQNiNJy2PMDf0XtUe54zEW6E8U6uRq0iORwVDAag0QPhDadzjGRnGaWV5YFmVJYDIwwwZwXI74Ic68e41fFbYPdF/sW4ss8UrXHn4lktl0REG0quTrkTUrMSDp6kmrLA53c92A7ZwPt5AiSQqg0k63ZsklwAAVJJyx1OrZOcafeK4yWKlCql0BBHgdlAyMZAB0/pVQ0AtnjdY1ViyROUUASK7hB8CrMG33A1DfOa5CKadPv+poy6uLjtUefoaCuDQqTkqpPqQCfzrnXCaJXGlgCO+D7vP3EetUmI7uWnS2iWIxaSN2kULiRvN2Aw2tjuRggZwCaqeLcXQXNrHFC/St5WkZ/Z1SNDIioM7+LqsxdsAkAZJO0NeXhG5cS3kiHfQLqQMm33NTFHH4X9fa8qu+GcnwTYube/uHJXR9qI2GxPgdemkgZWLbEhlJI2yRV2D0bjyTeS7vlX7/v3mjqzcfVo7f8AaWSfqRQQtHOoB+2KAaTkB00M2vcEYOMHv5A8OB8rwPEq2l3dRdEBGifpOUIA2dXjJG24KMFIOVJGDUeXl+/S6ieOGJikcoLNKyoys0PhyELK5wGwVI8J8Vd0ovFnilSyljnRlVsNG8c0JcCRCyvnwgl1LquGHozA6dPpFp5uKhcX55a/or6mSTW9djvu+Wr4AgPbXAzkAiS2YY3BDAyeMHBBAXffatJyyLkW6C8x1wWBIIOpQx0E4AGoppzgAZzsO1WlK9OGKEPZVFqSXBW3fL9pKweW1gd1OQzRIxBznYkZHlVlSlWHRSlKAUpSgKLmTgJuCksUixzxBlVnXWpVyhZWAIO5RdwQRjzGQc7Jwviig5t7R8ea3Lr+jW5x+db+lU5NPjyO5Ii4p8nkfBOLXd3EJFhhgjbdXaQzFh6hFVMA/iYEelW6Wj/enkPuARR8sJn9TWj4jyRYzOZOk0UjHLPBI8JYnzbpsAx95BNRv9hYvK6vQP8Avs/qyk/rWKeglfqtV9/Mg8fuK+lWackRDvc3bfGbH/KormnI1mNz9Yf+K7uSPy6uP0qC9HT8tHOmypY43Ow99Vt1zBaRnEl1Ap9DIufyzmtgvJvDs5NlbsfV41c/mwJrt4vw51t3WxSKOU4C7CMadS68FVOltGrScEBsZ2qa9HLzL6HekY3hnGIbjV0WZ1U4LaHC59AzABj8M486n1zteA3p8Ijt4EAwCXaU/wBCqox/PmpX+x8zY138inz6MMSg/KRZCPzqhaLJJ9lXzf8ABHpshUqcvJsg3HELg+547cj/ACxKf1qDxDgl/GvhWK4HmYmNu/u0q5ZSfjIKS0OVfEdNilQuG8P4o6N1LWPAYrpkkWOR0wpDYQSREnJU+JRlScDOBBnPEYZI0SwmkWRtOl2GY9ic9ZC6GM4++QwPmc+GD0mX3HNjLpgDsdwfKstdcDSCUyM121o2NaQ3Eytb98uiK2JIvVMal7rkeGr6S6mjGZ7K6i94QTj/ANBnOPiBXGy4zbzEiKeNmHdQw1D4r7QPxFcisuF24/wFcTSctcs2kRS4hlmmJQ9OSS4klGh8E6QW04OBvjyq/ubWOQYkRXHoyhh+tYzl+6+qXCRDaC5YgL5Rz4Z8qPurIA2R21hSBl2NbmvZw5IzgpRL4tNdihfk2wwdNrHFnuYcwH84ipzUeXkuLGI7i6j+Egl9/wDfLJWmpU5QjLlWKRkpeVLgD7O9U++aAPn/AMt4x+lVHH+UuISxlI2tdX3ZNc0LI37y6VY/EZ3GRXolKq/DYrvac2oysnJa7FLu6jx3UOkq+X+LGzH8xUrgHLZtp5puuX6qopXSFGU1eM4OC5Uhc4GyitBSrFjhF2kdpClKVM6KUpQClKUApSlAKUpQClKUApSlAKUpQClKUApSlAKUpQClKUAqp4/wW2nRjPbwykDYyRo5G3lqBxSlAeV8PULxOyjAAQSjCDZRhHIwOwr2qlKUlwBSlKAUpSgFKUoBSlKAUpSgFKUoBSlKA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data:image/jpeg;base64,/9j/4AAQSkZJRgABAQAAAQABAAD/2wCEAAkGBxISEhQUEhIVFhMWGB0ZGBcYGBsZHxgaHhcWFhscHh4fHCsgGhomHBwYITEiJiktLjAwHCA1ODQsNygtLiwBCgoKDg0OGxAQGzMkICUsNDQsLy8sNC4sLDQsLCwsNDQsLCwsLjAsLCwsLywvLDQ0Mi8sLCwsLCwsLSwsLCwsLP/AABEIAMIBBAMBIgACEQEDEQH/xAAcAAEAAwADAQEAAAAAAAAAAAAABAUGAgMHAQj/xABGEAACAQMCBAMEBwUFBQkBAAABAgMABBESIQUGEzEiQVEyYXGBBxQjQmKRoTNScoKSFUNTorEWJDSywWNzdJOjs+Hw8Sb/xAAZAQEAAwEBAAAAAAAAAAAAAAAAAgMEAQX/xAAvEQACAgEDAwAIBgMAAAAAAAAAAQIRAwQSMRMhQQUiMlFhcaHwFJGxwdHhM4Hx/9oADAMBAAIRAxEAPwD3GlKUApSlAKUpQClKUApSuueZUVndgqKCzMTgAAZJJ8gBQFLx/m+0s3Ecjs0zDUIYkaWTT66VB0j3nGa5cB5rtbtjHGzJMo1GGVGikC9tWlgCy+8ZFZL6PL6K4W7njOp5bqVmcghmQnMPtDITpaNI7d/PNVn0gz2l9G9tHFJdXcRyggjMnSfyEj+yqEjSyk5x5ZAqO7vRd0lt3Wbvmjm2Gy0phprlxmO3jwXYdtTZ2jjz95ttjjOMVi72/wCJXWetdfVoz/dWuzAeWqZhqLfwhRWUuLWSyZrhLG9tsjMhdepC4UdnYM7RYGwcYA8wRtWhsIxxGVIo3YWwjWadkOGdXJEcQI3XVpYsRvhcZGa63StlJT3MloGKj65eSrsyxyXFwQfQ4fQD7jg1EkvBH4v7N4vDj7yCePH5SAV6pxPilnw23BkaOCFdkRRjJ9FRRlj8B7zWHv8A6XWCdW34dLJBvmRpFXGPVVD6fmaoeYsWNvgi8u8+TIwW2vvrQGxtrzwSHvkJNgEt5eLV2r1LljmuC91KoaKdP2kEg0um+M47OhPZ1yNx2O1ea23HOG8ZXRfWRhlLdMSEg6ZM4CGUANG5PZZAAxGBqqrvuG3HD7qGG4ldo2b/AHK+H7SF/wDDc+YPYqcqwPpkLbGdumQaPfKVmeTOZzdB4ZgEu4MdRR7LqfZljz3RvTupyD5E6apnBSlKAUpSgFKUoBSlKAUpSgFKUoBSlKAUpSgFKUoBSlKAUpSgFUHPrqvDrouCUER1geabax81zV/Wf+kC2aTht6iZLGCTAHc4UnA95xigKb6Sxjhk15ZtplWFdEkZHihZlyNtioRmZT3U7gjJzpuXOFwWttFFbKqxKo04+9kDxE+ZPcnzrAWMEYW3aOeSPhd2mmSFdBjVpQNG0iMY4nJaNlTThmTt4q48Q5ok4A8FswF3YyBhAVYCaFUxlGz4ZFAZQpypxn0FQjNSVktrb2o9RnmVFZ3YKiglmYgBQBkkk7AAedeYS8ds7SaSXh8Ms8U+WkjgtpdPVCkrIj9PQUf2WAJ3KsPvZ43/ANIFrxJ7W0jjmAknDSiRVAKxpJKFOlznMix7diARWyzVObKl25J9KUXUlTPy3zlxa7urlpLxXRz7MbKyhFzsqqewH69zvWw5ZlsolkltRddAppkW46Z6kxI0rEEHi21DB3OoV7beWkcylJY0kQ91dQw/I1kjySLSYXXDOmkq5+xmUSRtnOQjEF4Cc90OOwxjNUZZRz4+nLsmW4ZPDPeu7RX85cKW1teFTXIAmlEVneAn9pE8OG1nzeMqCG8jg52FWXHbRrrl4NPnqraJPqPtB44xJq9zEAg/xGuI4eeNzrLfgRJaMV+oAlirnHimchdSsBldI0kdm9rNj9IPEQYjYREde5XSQN+lATiSRvQacqvqTt2NaJtOSooXZGakuZES24jECZ4UWRlH97Eygyxn128Qz2IGK9O4LzhYXekW93C7MMhNYD/0HDfpWIOiJNyFjRe52CqB5nyAFZrgvD4dc1nNFG6xnqQ6lVswyEkYJyfC2pc/CtBA94pXiF9y4+oPBcTjHeF559DD3Mr60Pv8QH7tWNnbMACs17Cw8vrUzDPwZ2Rh8vjg7UB69SvNbbjfEYN1mS6XzSdVjcj0WWNQAf4o2+IrdcB4sl3Ak8YYK+RhtirKzI6nG2QysNiRttmgLClKUApSlAKUpQClKUApSlAKUpQClKUArJcwc9RQSNBBE9zcJ7aoQqR+6SU+FD7hlvdWpuJAqsxOAAST6ADOa/P3K+Ut4JJftZ5yehEThfNmkbvlzgyNIckZwPQgb883cUJyILJR+6ZJWP8AUEA/Sp1rz5Kv/FWTKPOS3frge8qVWT+lWqktlcD7RgzeekaQPcBkn8z+Xau6gN9wfjNvdJrt5kkUHB0ndT+6y+0je5gDU+vJ5+HqziVS0c42WaI6HA9CR7a/hYFT5irPlb6S4nkEF0+cnSl0I2SKRgdOhiRpWTPmCVJz7Oy0BDn4evDnks7hc8MuSwgc+zCZMlrdz91cklGPr3z28o5o4akNwulFUtGdWlQo1xTTWkhUAYAYw9TA7FzX6Ph4pa3b3NqwVjGxjkjcAhxpRyQDsygOoPocZ7jPj8XBLY29hcTKPqqG8iJfJSN/rkjQ9XJ3T2h4jjOkE71VLFzXk1aTN08sZe4wNnfdCWKYd4pFkwO5CsCR8xkfOv0jDKrqroQysAykdiCMgj3EViuA8uWECLeG1V4oiFtgY113U7nAkGQMrk4Tsg8T4CqjDR8A4fJbqY2KdPJZFXOItTEmIZ3aNc+E7bbYAAFZsuNRS7l+q1HXyXVUq5staUpWczlLzHwmSRerbSGK7jUiORceJTuYm1Agq3lkHS2GHbfOcAji6fVjD6pfFI0hLSM48JEhO+pTlSOwIIFb2vPOLWbpd3Bt8a0cS9MnSrrMi9RM/dJePWGxsxPkTWvTS77SvIvJcEVQy8rxq4ltnaCVQQuPHHgnJUxtsFJ8l0+td45kgGRKJInUAsrxv4c5x4lBUjY7gntX235nsn2W6hyfVgv/ADYrWVEW35iaKVYL1BFI2ySqSYpfgTujfhb89xV9LIFBLEKB3JOAPmajcS4fFcxGORQ8bD/8ZT5EetfPo24PZdR7W7tYpLuIa45pV6nXhLHDDWTpdCQpUdtiKA6bSaa/bpcPGRnEl2R9lCPMqT+2kx2Vds4ycZr1XhXD47eGOGIEJGoUZ3Jx5k+bE7k+ZJrhxXiUNpA80zCOGJck+g8gB5k9gB3OKx/Kv0kG7m0yWUlvC8gjilZwdTmMSorrgaCyEEbkZIGdxQG+pSlAKUpQClKUApSlAKUpQClKUApSlAfCKxl99GVixV4OrbSoSUeKRiE1ZyojctGEP7oUVtKUB5tzVybdJCJLe4mmKHMkKhI2lTG+hlUMrjuACM7jY4qt4TfwzR5hbIXYjfUh8w4PiDeua9brBfSZyraNb3F6IZFu442KyWxZJGbGBq0+0ucZJBIUHcYoDK2s1xd3r2sTG3jiCtJKYmld9XbpqAVC7Ea2yB+h3nLvJ31F36VxJLDMWaeKcIwLH76aEUKT2YYIYY7EbxfomixYRv03zKokeaXZ55GGWbHfpDZULYJC7DGC21oCgXk6z0zRmFelLL1tA8PTk0LGWjZSGjOFG6kEb471mb21l4DDJJaRJNw4eOSGSbQ8JwFYxu+Q6NjPTO+o7e1ivRazi2f1256sozbWzkQoe0kykhpmHmEbKID2Ku2/gIAy1hb8X4jcJdyRw2luikQQzq8rrqGDKUV0+0K5XxEaQSANyxtuJ8I4sg1QT2c2NzG8MkWoeYDiZ8H0yMVtqj8QvooI2lmdY40GWZjgAf8A3aoShGXdo6m0Yvl3j4ueojxNBcwkLNA/dCRkEHsyEbhh3Hyq5rzzinM1zeXsd1w60VI0jaIz3OUFwhZWXCL49IKkqfxnIHarGw550s0N7A8dwBqAhR5lkTtrXSpIwdiGHp67ZMmBp+rwWxmvJsqwwdZru+bAZNaweobpxjWD6jW7r8jXZxnnN3QpZQyiRgczTxtDHAvm5LgaiO4A9N+2DWW0GiyRLVyzvhYpDnLyyOAHPckFzqPfbPlVmnxtPcyM5eCD/Z8to0t3G8ssMLiO4iYlzHbsokjlTfUVR2kUg5OAfLJGj4DHZz/7tPFDMjlpbZ3RXDoxLuqsRs6szEAY8BGPZbF9yBwe9imu3vYok1pDGpjfWsvTM5ZwD4lU9QDDDNU3Mn0eyQFn4euuBm1tZltBjbvrtpP7pwd9Ocd8EbAaWrIwltdny5+jqKMl7CaS0fvpBMkTH8UbH5bEYqk4lPcWzwyzxBLq1bqo0ZzHcRgfbpGxGQWi1/ZthtgdwCRY8H55ZT0phrkXukmLe4BwNmjfTG5/ErKPd5108880Ce1NtHbyCe4ZIouoYsK7OAD4JWbIGcEA71FWi6XTkrXYi8I1cbv1u7kE2YWVobd8FAgYQozLuNbN1iTvvGozgCrnk7hrPwoxaiZVeUK7eIiSKdxE3v0mOP8ApxVjy9axwXc1unswWlpGPgGuySfecgn4128hSA2McgPhd5pAfwvcTOD+RFRu+5PHFV+ZK5F5/j4gQjRiKYxiVVVxIrLsGAcAfaKSupMZGod98bOvJOCRLHa8FnRQpW4UDbcJdGRGX5l0J/hFet1YmZpR2sUpSukRSlKAUpSgFKUoBSlKAUpSgFKUoBWO+lO/EVpEjHTFcXMMEz50hIXbMpZvuqUUqT+KtjWX58txOtpauAY7m6RZAfvJGkl0R8CYlB9xNAXXCOIRzxh4Qekf2bFdIdfJlB30ehwARgjIIJnVB4ZfiYy6ANEchiDA51FAA5HoA+pMeqGp1AK4xxhQFUYAGAPQCuVKAqOaOYYrGHqy6mLMEjjXdpJG9lFHqf8AQGvPb68l4kyS3UQjijJ6Vtr6ilgSOs50gOf3RjAG+5bbh9InFE/tiBJCSlvbF0RVZ2MsjlDhVBJwijy2r5BJK5ULGYYh31kayB2CqCQqnzJOcbaQTkAWFVN/wgXF7w9TLJFqkkQvEwVsGB5MZIIwTGBuD3NW1VfMMjRxpcIMvayJcAZxkIftB84zIPnQGq4t9HcL2txGGkmmeJ1ja4kJVXKnS2lQEBDYIbSSPKufJHJ724iluyhliTRFHHkxwjToyCRl5SuxbAABIHcltfaXKSokkbBkdQysOxVgGBHuIIrsZgBknAHc0B9pXmnEed7u6dhw7pxWykr9ZlUuZSDgmJMgaAc+Ju/lUeDmHjFvhjJBeKPajMfQcj0RlJXV/EKA9F4pwa2uQFuIIpgOwkRXx8MjY/CvPeL8s2kPGOGpbW0UWhJ5pNCgasKqJ+THNbvlvj8N9CJoSe+l0YaXjce0jr91h/8AIyDmszfZPHx+6nDc/N7rH+iVCfss6uSg4jwO9uL69ltLiOIMVtJdYYlUFtbSiSPHeQGSQbkDf5jug5c4hb20lhbdE27a1iuHkYSRRyMWYNGE8brqcAhgD4Tt2q/5WbMvEf8AxpH5WtoK58V5ohgnWFlc+x1JFA0w9VzHFr3z4mBGwOO5wKz7pcItTaM/w1B0LGzz9pDepCR5/wC7M04bHkGijR/g4r1KsRzBYRLPZ3IiQTrdRKZAoDlXDwlS2MlcP29wrb1oxu1ZCbtilKVMgKUpQClKUApSlAKUpQClKUApSlAKg8U4RDciMTJq6biRN2XDAFc+EjIwxBB2IJyDU6lAYrk2ZbW3trdAADfXcGkDGAsl9Mo9w0ov5itrWA504Gtq44mjSno3CTyxA5QIUFvO4UDJbpaWJJPsHGNRzM5a50hnv7u1WQMupHt5AQUkBgjeRFYbFgdT4znxN5KaA2dZDnvmKSEx2tqQLmcFi5wehCuA0mD3YkhVB2ycntg6+vLOMXSnil5qPiUwwp/D0PrGPdu8h+VAddjYpEDoB1Mcu7Es7t5s7Hdm95qVXyq64uZ2uVht4usRE0sia1Q41oiYLbEk69iR2O+1G6BZVxZAwIIyDsR7jsaq7rj0cH/FRz2xzj7WJtOf41DIfk1Vl9zN9YVoeGq9zcspA0KQseQfEzMAox5e/FctA5fR/e8Qjs4zb332YLqsU0YlUBZGUaWBV1GB2yRVnfX/ABe61W9zLbi1kXEhhRlZlzugLHbUMgn0J9ar+HSmGO2sbdCtyx6arOjxYIVnkkYEeJdmPgJySBmtGvKN+N/7RjY+atajSPcCsobHxzXHOK5O0zjDEqKFUBVUAADYAAYAHurnUDiFlxaPCJawSuxwsqSERr5kujYdRj0LfHtn7bzTxuIbyIRTEZUqdUcoAy2hu+oeaHfz3G9FJPhijpnnlsbj69bqWGAt1Cv99EPvAdjKncH0yM+R0fD72K44rLPC4eM2MGlh5hpZ3HwPuNQKi/Rtw6OK84kYk0pmAYHbWUkkbHoPEu1Ry+yxHk0HKS4k4j/45v1t7U1R38AltdYwWv72Fsjzj68XS/K3iU/1VZ8KlITizLuRcykY9VtLcf6io3BmSeTh8ceDHbWyXBx2DPF0IB80M7fyj1qmPa2XR4Ze8bOqaxj/AH7oH4COGabP5oo+dayspanq8TAHs21uWb+OdwqfMJDJ/XWrq7EqiVS5FKUqwiKUpQClKUApSlAKUpQClKUApSlAKUpQHx1BBBGQdiD5ivNubuXILCRbuGAJZsFju44l0dMBsxXSaMFZI2O7Lvg5HYmvSq4TRK6lWAZWBBBGQQRggjzBFcasGYzfGPQl1EytjE5jHUVMbkAfZSOfJtKqMg6Wxg4TmLlxLG+hu0JFvKOlMWYtibDaJZGJyS+SpY/ePfxVe2s39kXCWc7/AO5TE/U5WbJiO2bdyd9IyNLHyOM+mtu7ZJUaORFdGGGVgCCPQg1ncpRl3J0mjy9eO26z3OueMCNY8+IbDxnb1OT2G+49a0/IPDpPtryZCj3JURxt3SBAdGR5MxLOR5ZFW9vyvYoUKWdspQ5UiJMqfUHGc1b1yeXcqR1RoVxVQNgAB7tq5UqokQuK8NS4QK5IKsHR1wGjcey6kggMN+4IIJBBBIqTArBQHYM2NyBpBPrjJx8M12UocFQON8LS5iMbkqdmRx3jcbq6+8Hy7EZB2JFT6UB59YTsykSKFljYxyqOwde+PwkYZfVWU+dW/wBHcH2VxL5zXUp/ljIt1/8AbJ+dR+aLcQ3ST9kuFEb+nVQFoz8Wj1qT/wBnGKk8uXX1fg8U7fdtTO2PUoZz+ZJq+ct0ERSpnfyOdUEsvfrXVw4/h67ovy0oKteH8Ot7VGEMUcMeS7BFCjtuxx7h+QqNypYGCytoj7SQoG/i0gt/mJqv55dpUisYyRLev0iR3WEDVO/yj8PxcVVVypEvBY/R2pkgku3BDXkrTKD3EQAigH/lIrfFzWrrrt4FjVUQBUUBVA7AAYAHuArsralRUKUpQClKUApSlAKUpQClKUApSlAKUpQClKUApSlAeS8yxR399eCZQ8UIW2RT5eFZpWHoxZlGRv8AZiuvgPMsvDitvfMXtSQsN2dynkI5/T0D9vXz08rkiDid9btgGVhdR7+0roiP8w6Hapc8KupV1DKwwVIyCPQioyipKmdTo3SsCAQcg7gjzHrX2vKrKW84X/woa5su7WzMS8Q/7FjkkfgOfzJNbflrm+zvh9hL9oPahfwSKfMFT3x6rke+sssbiTTsvqUpUCQpSlAKV1XVykSM8jqiKMszEAAepJ7VjeHWkvGp1nYyw8MhJ6IVmie6fsZCVIZIh93zPzIEoQcmcbo1HHuER3cEkEudLjuNipByrKfJgwBHwqr5js1jsUtUHhcwWwH4Gkjjb/09R+VdnEuTpoQZOG3UqSj+5uJXnhl9x1ksh/EpFZKTnuOe5sre4je1uorsdaF+w+xmRSG7FS7pjPqCMjepvHKJy0z0ys/yVH9buZ+InePe3tPTpI32kg3x9pIDg7HSgrhzTdtKycPt2IuLkeNh3gt+0sp/dOMomcZYj0rZWNokMaRRqFjjUIqjyUDAH5VPDHyck/B30pSryApSlAKUpQClKUApSlAKUrruJ0jVnkZURQSzMQoUDckk7AD1oDspWSu+b2k2s4da/wCPNlI/PdFxrl/JVIOzGqi4inmObi6lcd9EZMEY+UZ1sPc7sKzZNXih2u38CLmkbe/4tbwY608UZPYO6qT8ATkn4Vnf9vIi76IZJIQ2hJE0gvICQ4w7KFUHChiRllYbeEtSiCG2RjFCq/hRVUuxOAPLLE4G9Vdxwa4ihcOYuhqkeTSWdlicu7gAoA+nUSDtsvYnY0R1u7xRxLJNXBGxn5ouCfsrVAPWWbBH8qRsD/UKhPxbiDE/b26L6JAxYfzNMQf6KjpE+WSN1lKYDa8qQSM7uqlScYOAudxnuKhJxVnz04s6WZSWcKNSsUYAgMThgRnAFZ/xOonw/v8A2M0cmLvLsS2W5b9pf3LA+S9KMfIxxBv81RX4HC37QzS+omnmlB+TuR+ld/DbppV1FVVT7JVi2oeu6Lt6evfsRUGa7eeWWKKUW8FuAbm6bHhJGrpx6vDq07ljkLkbZqpSzTlt3P8AMqW6TpFbzLwCzSING0FlMh1RSjRFh+2G7alPYjf/AKVA5a5yiuMRzYiufNTsr+9Ce4PcDv6Z71prflqxulBitJWAIIvJJHjkY7+JHJMr47jICHIxkVU818vmFM3kS3dqNhMAFmjycAMoxq/ijIP4a9LTLYtrlZeoNIuKpuNcs210dToVlG4ljOlwR2OfPHvzVPYwhRmx4mpQf3U5WUD0Gch0A9Kkx8wXKkqYYLh1HiFrMWb5RlS3yzWs6d0EnG7TaC7juox2S5U6h6DUDlviXHwqXJ9Jd7Apa64SwVRlnjlBA9+NJ2/mrutpr+UAx8MmGf8AGkiiA+ILFv8ALVhDwbiTnxJaRj3yySH8hGoP51VJY/JJWdtrzldyqGj4PdFWGQTJEoIPYgk9qruOc68TieKP+zY4GncpE886yKWxnBEfsk+WTvUzhvCW4fJrk4jbQRE5eAJ042374knIRvegXJ75qLz9zPYXFrJbxOLq5cZgSDMjJKPYk1rsmkkHOe2R5mqWlfY6+Cl5fube6n//AKC5kSZGJjtZgIbbY7MGB0S+XtEZyR4hvXp3FucbO0CF3QwnA1xMj6T2A6anWR2xoVvPOAN87w+JzBEtxpeXQvU2BBfSNR9O+akxxqvsgD4AD/Ssy9IUq2/X+jP1Tq4t9JC5QWCm5aRlUIbe4jEYOxd5CuNI9Auap+Icti9kabiRSeQqERUVo0iQZOlMNqYkkksxz6YrQZr5VGXWzn2XYi5tlVw7gS2xc2s08DSEFyriQtpGBnrK+cDYVaR8R4gmNN1FIB360GSfnE6AH+U/CvtKrjqsseJHN7JcXNV0uepaI4HnDN4j/JIiqP6zUyLnW226yzwE/wCJE2kfGRNUY/qqorpu7pIkLucKPPc7kgAADcsSQABuSQBV8Nfk4asksjNtw7icFwuqCaOVf3o3Vx+ak1LrxjjcZkVpvq0SOoyjEEzE4wBrjZTGSTjZ27/Krm1TiNuB0OINJgbx3SdVSfc4IlUfFm+dblq4qt6r6nY5Ys9OpWGtee5o9r6xkQf41ufrEfxKgCVR/Ka1PCON210uq3njlA76GBKn0Yd1PuIBrRGcZK4uyxOywpSlSOilKUArLc1cuXN3LGUuIkhQAiOSFpB1Mk6yBKgYgacas6SCRvuI3HeOXsDOJFSKLPhnVS4K+rMTpib11rp9CfLOX/MsojbTxTQzKdLEwEZwcEDRvjvhcVXOUeGVSyxTplhccMkbX0r2WRkLL4FgijLqSrLqaGVtmBBwDggjuCBC4Db3Akkiu7iXqHxR+CEKUAUMyFY/EQ5wQ2CBpON8mVwzirC2V1t+nGi+1JIQrDzZDpaWTJ7MyAsTnfO/I3JeRDcQy+I5gSNwp1BH1sx1I6+EkeIgbgEBiM9y4cOKG/p7vglbPQjgxJJ1Zz4fw8yaZ1uJSCo0akixp8R1AaMgsCPQ405HlUawvJJ8h5IZFV5Y+mjGIy6W0q2dTHbDKV2BOTnAwY6RxSaRJqFo5VYI5MvGGxo6chDe1qBAjkyoOACWwFteOcKRrWZVjiWTpMUbQoCuFJVhtthsEHyxUcmihmxLatj+vy7MvjFbaSpEWytS6F+mjozkiJncmPBCyLqfZ36gkY5A3OM4ANRTw+J5mSPP1ZV0sgOI+oGA0rjcjTqDKDoBAGMlqk21pkBhLMFbLlC2AS5LtnABG5OwIA9KnIgAAAAAGABsAPQDyFeHv29os8/PqIThtS/P9j6BWb5A4alzcX0k3ijhvH6cDeysmFzMw++xAULqzpwcb71pKr5eDRGUzLrimIAZ4naMuB2DhTh8fiBqWnyrG3fkzY5KL7ltxnikzTraWmBMU6kkrDUsEZJUHH35GIIVc42JO3edY8HjjYOxaWYD9tKdb74zp+7GDgZVAo91ZCbhl1HcfWLW6xIyBJVnUyrIqklOxBUrlu3r8cypZOJyDDXkEQ8zBbkt8jLIwH9NbOvjrkv6sTS8T4VaSAvcwW7gbl5Y42x82G1UMvPnDofsrYmdx2itI9Y9O64jH51UHk+CRg908104OQbiVnA+CDCAe7FXlrbJEoWNFRR2VFCj8htVctVFcdyLz+5ENuOcTn/ZwQ2ifvTHrSY9QiEIp+LGo0nAZJf+KvrubbdQ/QQ/yRBf1Jq6rjJGrDDKCPQgH/Ws8tTN/D5FTySZU2fKljFjRaRZHmyhz/U+Tn35qbLLoGFBUe6JnH+Svp4fH5KV/gZo/wDkIzXOOFl7SFh6OAcfAgA/nmq3K+XZCyD1pHOElUn90MoP9DREj5kVwd7ofewPfDqJ/mjkYD5pVu6BtiAR796jF2e36seoA7jSA7GPV7aDBBYp4lGD3GxO1dTvhFmPHLI6iiBBcXG+CrkeSsj4+KlYivwyamR3Mn3kB/ND8gw0n+upEHDWIDLcmQHcGRI2AH4dCpj5k1wtLhm1Bk0lWZTg5GQcegO4wR7iKSJ5cE8feSOxZh5hlPvH/UZX9a6rqZ9UMaAappNAZslU8DyFiB32QgDIySN6lCvnLvB7W4to5JoYppHy7GVFdkZjq6fiB06MhNO2NPrWbNlWOO5kcOPeydxTh4jhd1dsxqWJIB1AAk5AA/TH/SqwcH6sUDTThLhvtETYpqKEaQuzyBQx3z3GrbsJPG4Y49MVvqErlV6Ee4aMsBITGfs0XRq8ZA30jJzpNbAZGkQW7yAvmFi/TXCQNIrIjhThxJkHZiRqIxgMMuKeXZuU6r38/wDP4NnRg77FdxS1mjli+tLiPWOkkX2nWlVTINTEAqF0lgpAGUBLeVTTxR+/1aT4ao8/8+P81WMllaxeO5sPYXedl+tNjG41+Kc7Z3K499UqcN1s7xF47c7xQh9OsYBLs+lnQMc4VTsADgElR6GDUxzf5E+3nx9HyYs2HZ7HBYWfEUkJUZVwMlHGlgPXH3l8tS5Hvrhe8IhlYOyYkHsyoTHIvwkQhx+dQrW9hicR/VpY5TkgLC8pfHch4wxkON++rHcCpsvFYVGZGMQ8zMjw4+PUVcVbsmnugnX35RBJki24txC27Mt5EPuSYjmA/DIBof4OoJ/frTcA5ot7slELJMoy8Eq6JFHrpPtL+JSV99YJ+LFHi6bxzwSusYfqD7Jm2XUwBDIxwoJwQSMk5yLniXLckwGu2k1pukkciK8Z9UcSBlP+vnW7BnzV6y3L6lkZSN/SszwG64gsZS4gMjKxCyF40Z0wMF1ViobOQSNjjOBnFfa9FO1ZaaWsnxzklZ3ndLiSH6wumZQqMreARahldStoAGxxtnGck6ylJRUlTDVmOv7aW3iPWiEsUYDGRWjUAJhgzrK6hCCAchmG2cjyz3C+KyS3SzTwmCJo3SEyEBsl43ww7qXVQcHB8BGBgFtD9J9104ID7ZFxGegPanA1AKo8yjFJfT7Pyqns0mcap8LntEpyF/jb77fDCj8WA1UajWzxSXbt+pZLVTi0SLviFm8ckS6Zw2oPFDhyS2WYHB0oSSTliu5zmq3gvBuki6yzMVGtWYuuoAbjOwPrgYzuAKuAMbDtSvO1Ounm7JUinNqZZPgKUpWIzilKUApSlAKUpQClKUApSuqcSd00n8LZGT/EM6f6TQHDiEmmJyV1eE+HONWRjGfLPbNReG8TmiEUEnSeRhpRi3S1aQNiNJy2PMDf0XtUe54zEW6E8U6uRq0iORwVDAag0QPhDadzjGRnGaWV5YFmVJYDIwwwZwXI74Ic68e41fFbYPdF/sW4ss8UrXHn4lktl0REG0quTrkTUrMSDp6kmrLA53c92A7ZwPt5AiSQqg0k63ZsklwAAVJJyx1OrZOcafeK4yWKlCql0BBHgdlAyMZAB0/pVQ0AtnjdY1ViyROUUASK7hB8CrMG33A1DfOa5CKadPv+poy6uLjtUefoaCuDQqTkqpPqQCfzrnXCaJXGlgCO+D7vP3EetUmI7uWnS2iWIxaSN2kULiRvN2Aw2tjuRggZwCaqeLcXQXNrHFC/St5WkZ/Z1SNDIioM7+LqsxdsAkAZJO0NeXhG5cS3kiHfQLqQMm33NTFHH4X9fa8qu+GcnwTYube/uHJXR9qI2GxPgdemkgZWLbEhlJI2yRV2D0bjyTeS7vlX7/v3mjqzcfVo7f8AaWSfqRQQtHOoB+2KAaTkB00M2vcEYOMHv5A8OB8rwPEq2l3dRdEBGifpOUIA2dXjJG24KMFIOVJGDUeXl+/S6ieOGJikcoLNKyoys0PhyELK5wGwVI8J8Vd0ovFnilSyljnRlVsNG8c0JcCRCyvnwgl1LquGHozA6dPpFp5uKhcX55a/or6mSTW9djvu+Wr4AgPbXAzkAiS2YY3BDAyeMHBBAXffatJyyLkW6C8x1wWBIIOpQx0E4AGoppzgAZzsO1WlK9OGKEPZVFqSXBW3fL9pKweW1gd1OQzRIxBznYkZHlVlSlWHRSlKAUpSgKLmTgJuCksUixzxBlVnXWpVyhZWAIO5RdwQRjzGQc7Jwviig5t7R8ea3Lr+jW5x+db+lU5NPjyO5Ii4p8nkfBOLXd3EJFhhgjbdXaQzFh6hFVMA/iYEelW6Wj/enkPuARR8sJn9TWj4jyRYzOZOk0UjHLPBI8JYnzbpsAx95BNRv9hYvK6vQP8Avs/qyk/rWKeglfqtV9/Mg8fuK+lWackRDvc3bfGbH/KormnI1mNz9Yf+K7uSPy6uP0qC9HT8tHOmypY43Ow99Vt1zBaRnEl1Ap9DIufyzmtgvJvDs5NlbsfV41c/mwJrt4vw51t3WxSKOU4C7CMadS68FVOltGrScEBsZ2qa9HLzL6HekY3hnGIbjV0WZ1U4LaHC59AzABj8M486n1zteA3p8Ijt4EAwCXaU/wBCqox/PmpX+x8zY138inz6MMSg/KRZCPzqhaLJJ9lXzf8ABHpshUqcvJsg3HELg+547cj/ACxKf1qDxDgl/GvhWK4HmYmNu/u0q5ZSfjIKS0OVfEdNilQuG8P4o6N1LWPAYrpkkWOR0wpDYQSREnJU+JRlScDOBBnPEYZI0SwmkWRtOl2GY9ic9ZC6GM4++QwPmc+GD0mX3HNjLpgDsdwfKstdcDSCUyM121o2NaQ3Eytb98uiK2JIvVMal7rkeGr6S6mjGZ7K6i94QTj/ANBnOPiBXGy4zbzEiKeNmHdQw1D4r7QPxFcisuF24/wFcTSctcs2kRS4hlmmJQ9OSS4klGh8E6QW04OBvjyq/ubWOQYkRXHoyhh+tYzl+6+qXCRDaC5YgL5Rz4Z8qPurIA2R21hSBl2NbmvZw5IzgpRL4tNdihfk2wwdNrHFnuYcwH84ipzUeXkuLGI7i6j+Egl9/wDfLJWmpU5QjLlWKRkpeVLgD7O9U++aAPn/AMt4x+lVHH+UuISxlI2tdX3ZNc0LI37y6VY/EZ3GRXolKq/DYrvac2oysnJa7FLu6jx3UOkq+X+LGzH8xUrgHLZtp5puuX6qopXSFGU1eM4OC5Uhc4GyitBSrFjhF2kdpClKVM6KUpQClKUApSlAKUpQClKUApSlAKUpQClKUApSlAKUpQClKUAqp4/wW2nRjPbwykDYyRo5G3lqBxSlAeV8PULxOyjAAQSjCDZRhHIwOwr2qlKUlwBSlKAUpSgFKUoBSlKAUpSgFKUoBSlKA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data:image/jpeg;base64,/9j/4AAQSkZJRgABAQAAAQABAAD/2wCEAAkGBxISEhQUEhIVFhMWGB0ZGBcYGBsZHxgaHhcWFhscHh4fHCsgGhomHBwYITEiJiktLjAwHCA1ODQsNygtLiwBCgoKDg0OGxAQGzMkICUsNDQsLy8sNC4sLDQsLCwsNDQsLCwsLjAsLCwsLywvLDQ0Mi8sLCwsLCwsLSwsLCwsLP/AABEIAMIBBAMBIgACEQEDEQH/xAAcAAEAAwADAQEAAAAAAAAAAAAABAUGAgMHAQj/xABGEAACAQMCBAMEBwUFBQkBAAABAgMABBESIQUGEzEiQVEyYXGBBxQjQmKRoTNScoKSFUNTorEWJDSywWNzdJOjs+Hw8Sb/xAAZAQEAAwEBAAAAAAAAAAAAAAAAAgMEAQX/xAAvEQACAgEDAwAIBgMAAAAAAAAAAQIRAwQSMRMhQQUiMlFhcaHwFJGxwdHhM4Hx/9oADAMBAAIRAxEAPwD3GlKUApSlAKUpQClKUApSuueZUVndgqKCzMTgAAZJJ8gBQFLx/m+0s3Ecjs0zDUIYkaWTT66VB0j3nGa5cB5rtbtjHGzJMo1GGVGikC9tWlgCy+8ZFZL6PL6K4W7njOp5bqVmcghmQnMPtDITpaNI7d/PNVn0gz2l9G9tHFJdXcRyggjMnSfyEj+yqEjSyk5x5ZAqO7vRd0lt3Wbvmjm2Gy0phprlxmO3jwXYdtTZ2jjz95ttjjOMVi72/wCJXWetdfVoz/dWuzAeWqZhqLfwhRWUuLWSyZrhLG9tsjMhdepC4UdnYM7RYGwcYA8wRtWhsIxxGVIo3YWwjWadkOGdXJEcQI3XVpYsRvhcZGa63StlJT3MloGKj65eSrsyxyXFwQfQ4fQD7jg1EkvBH4v7N4vDj7yCePH5SAV6pxPilnw23BkaOCFdkRRjJ9FRRlj8B7zWHv8A6XWCdW34dLJBvmRpFXGPVVD6fmaoeYsWNvgi8u8+TIwW2vvrQGxtrzwSHvkJNgEt5eLV2r1LljmuC91KoaKdP2kEg0um+M47OhPZ1yNx2O1ea23HOG8ZXRfWRhlLdMSEg6ZM4CGUANG5PZZAAxGBqqrvuG3HD7qGG4ldo2b/AHK+H7SF/wDDc+YPYqcqwPpkLbGdumQaPfKVmeTOZzdB4ZgEu4MdRR7LqfZljz3RvTupyD5E6apnBSlKAUpSgFKUoBSlKAUpSgFKUoBSlKAUpSgFKUoBSlKAUpSgFUHPrqvDrouCUER1geabax81zV/Wf+kC2aTht6iZLGCTAHc4UnA95xigKb6Sxjhk15ZtplWFdEkZHihZlyNtioRmZT3U7gjJzpuXOFwWttFFbKqxKo04+9kDxE+ZPcnzrAWMEYW3aOeSPhd2mmSFdBjVpQNG0iMY4nJaNlTThmTt4q48Q5ok4A8FswF3YyBhAVYCaFUxlGz4ZFAZQpypxn0FQjNSVktrb2o9RnmVFZ3YKiglmYgBQBkkk7AAedeYS8ds7SaSXh8Ms8U+WkjgtpdPVCkrIj9PQUf2WAJ3KsPvZ43/ANIFrxJ7W0jjmAknDSiRVAKxpJKFOlznMix7diARWyzVObKl25J9KUXUlTPy3zlxa7urlpLxXRz7MbKyhFzsqqewH69zvWw5ZlsolkltRddAppkW46Z6kxI0rEEHi21DB3OoV7beWkcylJY0kQ91dQw/I1kjySLSYXXDOmkq5+xmUSRtnOQjEF4Cc90OOwxjNUZZRz4+nLsmW4ZPDPeu7RX85cKW1teFTXIAmlEVneAn9pE8OG1nzeMqCG8jg52FWXHbRrrl4NPnqraJPqPtB44xJq9zEAg/xGuI4eeNzrLfgRJaMV+oAlirnHimchdSsBldI0kdm9rNj9IPEQYjYREde5XSQN+lATiSRvQacqvqTt2NaJtOSooXZGakuZES24jECZ4UWRlH97Eygyxn128Qz2IGK9O4LzhYXekW93C7MMhNYD/0HDfpWIOiJNyFjRe52CqB5nyAFZrgvD4dc1nNFG6xnqQ6lVswyEkYJyfC2pc/CtBA94pXiF9y4+oPBcTjHeF559DD3Mr60Pv8QH7tWNnbMACs17Cw8vrUzDPwZ2Rh8vjg7UB69SvNbbjfEYN1mS6XzSdVjcj0WWNQAf4o2+IrdcB4sl3Ak8YYK+RhtirKzI6nG2QysNiRttmgLClKUApSlAKUpQClKUApSlAKUpQClKUArJcwc9RQSNBBE9zcJ7aoQqR+6SU+FD7hlvdWpuJAqsxOAAST6ADOa/P3K+Ut4JJftZ5yehEThfNmkbvlzgyNIckZwPQgb883cUJyILJR+6ZJWP8AUEA/Sp1rz5Kv/FWTKPOS3frge8qVWT+lWqktlcD7RgzeekaQPcBkn8z+Xau6gN9wfjNvdJrt5kkUHB0ndT+6y+0je5gDU+vJ5+HqziVS0c42WaI6HA9CR7a/hYFT5irPlb6S4nkEF0+cnSl0I2SKRgdOhiRpWTPmCVJz7Oy0BDn4evDnks7hc8MuSwgc+zCZMlrdz91cklGPr3z28o5o4akNwulFUtGdWlQo1xTTWkhUAYAYw9TA7FzX6Ph4pa3b3NqwVjGxjkjcAhxpRyQDsygOoPocZ7jPj8XBLY29hcTKPqqG8iJfJSN/rkjQ9XJ3T2h4jjOkE71VLFzXk1aTN08sZe4wNnfdCWKYd4pFkwO5CsCR8xkfOv0jDKrqroQysAykdiCMgj3EViuA8uWECLeG1V4oiFtgY113U7nAkGQMrk4Tsg8T4CqjDR8A4fJbqY2KdPJZFXOItTEmIZ3aNc+E7bbYAAFZsuNRS7l+q1HXyXVUq5staUpWczlLzHwmSRerbSGK7jUiORceJTuYm1Agq3lkHS2GHbfOcAji6fVjD6pfFI0hLSM48JEhO+pTlSOwIIFb2vPOLWbpd3Bt8a0cS9MnSrrMi9RM/dJePWGxsxPkTWvTS77SvIvJcEVQy8rxq4ltnaCVQQuPHHgnJUxtsFJ8l0+td45kgGRKJInUAsrxv4c5x4lBUjY7gntX235nsn2W6hyfVgv/ADYrWVEW35iaKVYL1BFI2ySqSYpfgTujfhb89xV9LIFBLEKB3JOAPmajcS4fFcxGORQ8bD/8ZT5EetfPo24PZdR7W7tYpLuIa45pV6nXhLHDDWTpdCQpUdtiKA6bSaa/bpcPGRnEl2R9lCPMqT+2kx2Vds4ycZr1XhXD47eGOGIEJGoUZ3Jx5k+bE7k+ZJrhxXiUNpA80zCOGJck+g8gB5k9gB3OKx/Kv0kG7m0yWUlvC8gjilZwdTmMSorrgaCyEEbkZIGdxQG+pSlAKUpQClKUApSlAKUpQClKUApSlAfCKxl99GVixV4OrbSoSUeKRiE1ZyojctGEP7oUVtKUB5tzVybdJCJLe4mmKHMkKhI2lTG+hlUMrjuACM7jY4qt4TfwzR5hbIXYjfUh8w4PiDeua9brBfSZyraNb3F6IZFu442KyWxZJGbGBq0+0ucZJBIUHcYoDK2s1xd3r2sTG3jiCtJKYmld9XbpqAVC7Ea2yB+h3nLvJ31F36VxJLDMWaeKcIwLH76aEUKT2YYIYY7EbxfomixYRv03zKokeaXZ55GGWbHfpDZULYJC7DGC21oCgXk6z0zRmFelLL1tA8PTk0LGWjZSGjOFG6kEb471mb21l4DDJJaRJNw4eOSGSbQ8JwFYxu+Q6NjPTO+o7e1ivRazi2f1256sozbWzkQoe0kykhpmHmEbKID2Ku2/gIAy1hb8X4jcJdyRw2luikQQzq8rrqGDKUV0+0K5XxEaQSANyxtuJ8I4sg1QT2c2NzG8MkWoeYDiZ8H0yMVtqj8QvooI2lmdY40GWZjgAf8A3aoShGXdo6m0Yvl3j4ueojxNBcwkLNA/dCRkEHsyEbhh3Hyq5rzzinM1zeXsd1w60VI0jaIz3OUFwhZWXCL49IKkqfxnIHarGw550s0N7A8dwBqAhR5lkTtrXSpIwdiGHp67ZMmBp+rwWxmvJsqwwdZru+bAZNaweobpxjWD6jW7r8jXZxnnN3QpZQyiRgczTxtDHAvm5LgaiO4A9N+2DWW0GiyRLVyzvhYpDnLyyOAHPckFzqPfbPlVmnxtPcyM5eCD/Z8to0t3G8ssMLiO4iYlzHbsokjlTfUVR2kUg5OAfLJGj4DHZz/7tPFDMjlpbZ3RXDoxLuqsRs6szEAY8BGPZbF9yBwe9imu3vYok1pDGpjfWsvTM5ZwD4lU9QDDDNU3Mn0eyQFn4euuBm1tZltBjbvrtpP7pwd9Ocd8EbAaWrIwltdny5+jqKMl7CaS0fvpBMkTH8UbH5bEYqk4lPcWzwyzxBLq1bqo0ZzHcRgfbpGxGQWi1/ZthtgdwCRY8H55ZT0phrkXukmLe4BwNmjfTG5/ErKPd5108880Ce1NtHbyCe4ZIouoYsK7OAD4JWbIGcEA71FWi6XTkrXYi8I1cbv1u7kE2YWVobd8FAgYQozLuNbN1iTvvGozgCrnk7hrPwoxaiZVeUK7eIiSKdxE3v0mOP8ApxVjy9axwXc1unswWlpGPgGuySfecgn4128hSA2McgPhd5pAfwvcTOD+RFRu+5PHFV+ZK5F5/j4gQjRiKYxiVVVxIrLsGAcAfaKSupMZGod98bOvJOCRLHa8FnRQpW4UDbcJdGRGX5l0J/hFet1YmZpR2sUpSukRSlKAUpSgFKUoBSlKAUpSgFKUoBWO+lO/EVpEjHTFcXMMEz50hIXbMpZvuqUUqT+KtjWX58txOtpauAY7m6RZAfvJGkl0R8CYlB9xNAXXCOIRzxh4Qekf2bFdIdfJlB30ehwARgjIIJnVB4ZfiYy6ANEchiDA51FAA5HoA+pMeqGp1AK4xxhQFUYAGAPQCuVKAqOaOYYrGHqy6mLMEjjXdpJG9lFHqf8AQGvPb68l4kyS3UQjijJ6Vtr6ilgSOs50gOf3RjAG+5bbh9InFE/tiBJCSlvbF0RVZ2MsjlDhVBJwijy2r5BJK5ULGYYh31kayB2CqCQqnzJOcbaQTkAWFVN/wgXF7w9TLJFqkkQvEwVsGB5MZIIwTGBuD3NW1VfMMjRxpcIMvayJcAZxkIftB84zIPnQGq4t9HcL2txGGkmmeJ1ja4kJVXKnS2lQEBDYIbSSPKufJHJ724iluyhliTRFHHkxwjToyCRl5SuxbAABIHcltfaXKSokkbBkdQysOxVgGBHuIIrsZgBknAHc0B9pXmnEed7u6dhw7pxWykr9ZlUuZSDgmJMgaAc+Ju/lUeDmHjFvhjJBeKPajMfQcj0RlJXV/EKA9F4pwa2uQFuIIpgOwkRXx8MjY/CvPeL8s2kPGOGpbW0UWhJ5pNCgasKqJ+THNbvlvj8N9CJoSe+l0YaXjce0jr91h/8AIyDmszfZPHx+6nDc/N7rH+iVCfss6uSg4jwO9uL69ltLiOIMVtJdYYlUFtbSiSPHeQGSQbkDf5jug5c4hb20lhbdE27a1iuHkYSRRyMWYNGE8brqcAhgD4Tt2q/5WbMvEf8AxpH5WtoK58V5ohgnWFlc+x1JFA0w9VzHFr3z4mBGwOO5wKz7pcItTaM/w1B0LGzz9pDepCR5/wC7M04bHkGijR/g4r1KsRzBYRLPZ3IiQTrdRKZAoDlXDwlS2MlcP29wrb1oxu1ZCbtilKVMgKUpQClKUApSlAKUpQClKUApSlAKg8U4RDciMTJq6biRN2XDAFc+EjIwxBB2IJyDU6lAYrk2ZbW3trdAADfXcGkDGAsl9Mo9w0ov5itrWA504Gtq44mjSno3CTyxA5QIUFvO4UDJbpaWJJPsHGNRzM5a50hnv7u1WQMupHt5AQUkBgjeRFYbFgdT4znxN5KaA2dZDnvmKSEx2tqQLmcFi5wehCuA0mD3YkhVB2ycntg6+vLOMXSnil5qPiUwwp/D0PrGPdu8h+VAddjYpEDoB1Mcu7Es7t5s7Hdm95qVXyq64uZ2uVht4usRE0sia1Q41oiYLbEk69iR2O+1G6BZVxZAwIIyDsR7jsaq7rj0cH/FRz2xzj7WJtOf41DIfk1Vl9zN9YVoeGq9zcspA0KQseQfEzMAox5e/FctA5fR/e8Qjs4zb332YLqsU0YlUBZGUaWBV1GB2yRVnfX/ABe61W9zLbi1kXEhhRlZlzugLHbUMgn0J9ar+HSmGO2sbdCtyx6arOjxYIVnkkYEeJdmPgJySBmtGvKN+N/7RjY+atajSPcCsobHxzXHOK5O0zjDEqKFUBVUAADYAAYAHurnUDiFlxaPCJawSuxwsqSERr5kujYdRj0LfHtn7bzTxuIbyIRTEZUqdUcoAy2hu+oeaHfz3G9FJPhijpnnlsbj69bqWGAt1Cv99EPvAdjKncH0yM+R0fD72K44rLPC4eM2MGlh5hpZ3HwPuNQKi/Rtw6OK84kYk0pmAYHbWUkkbHoPEu1Ry+yxHk0HKS4k4j/45v1t7U1R38AltdYwWv72Fsjzj68XS/K3iU/1VZ8KlITizLuRcykY9VtLcf6io3BmSeTh8ceDHbWyXBx2DPF0IB80M7fyj1qmPa2XR4Ze8bOqaxj/AH7oH4COGabP5oo+dayspanq8TAHs21uWb+OdwqfMJDJ/XWrq7EqiVS5FKUqwiKUpQClKUApSlAKUpQClKUApSlAKUpQHx1BBBGQdiD5ivNubuXILCRbuGAJZsFju44l0dMBsxXSaMFZI2O7Lvg5HYmvSq4TRK6lWAZWBBBGQQRggjzBFcasGYzfGPQl1EytjE5jHUVMbkAfZSOfJtKqMg6Wxg4TmLlxLG+hu0JFvKOlMWYtibDaJZGJyS+SpY/ePfxVe2s39kXCWc7/AO5TE/U5WbJiO2bdyd9IyNLHyOM+mtu7ZJUaORFdGGGVgCCPQg1ncpRl3J0mjy9eO26z3OueMCNY8+IbDxnb1OT2G+49a0/IPDpPtryZCj3JURxt3SBAdGR5MxLOR5ZFW9vyvYoUKWdspQ5UiJMqfUHGc1b1yeXcqR1RoVxVQNgAB7tq5UqokQuK8NS4QK5IKsHR1wGjcey6kggMN+4IIJBBBIqTArBQHYM2NyBpBPrjJx8M12UocFQON8LS5iMbkqdmRx3jcbq6+8Hy7EZB2JFT6UB59YTsykSKFljYxyqOwde+PwkYZfVWU+dW/wBHcH2VxL5zXUp/ljIt1/8AbJ+dR+aLcQ3ST9kuFEb+nVQFoz8Wj1qT/wBnGKk8uXX1fg8U7fdtTO2PUoZz+ZJq+ct0ERSpnfyOdUEsvfrXVw4/h67ovy0oKteH8Ot7VGEMUcMeS7BFCjtuxx7h+QqNypYGCytoj7SQoG/i0gt/mJqv55dpUisYyRLev0iR3WEDVO/yj8PxcVVVypEvBY/R2pkgku3BDXkrTKD3EQAigH/lIrfFzWrrrt4FjVUQBUUBVA7AAYAHuArsralRUKUpQClKUApSlAKUpQClKUApSlAKUpQClKUApSlAeS8yxR399eCZQ8UIW2RT5eFZpWHoxZlGRv8AZiuvgPMsvDitvfMXtSQsN2dynkI5/T0D9vXz08rkiDid9btgGVhdR7+0roiP8w6Hapc8KupV1DKwwVIyCPQioyipKmdTo3SsCAQcg7gjzHrX2vKrKW84X/woa5su7WzMS8Q/7FjkkfgOfzJNbflrm+zvh9hL9oPahfwSKfMFT3x6rke+sssbiTTsvqUpUCQpSlAKV1XVykSM8jqiKMszEAAepJ7VjeHWkvGp1nYyw8MhJ6IVmie6fsZCVIZIh93zPzIEoQcmcbo1HHuER3cEkEudLjuNipByrKfJgwBHwqr5js1jsUtUHhcwWwH4Gkjjb/09R+VdnEuTpoQZOG3UqSj+5uJXnhl9x1ksh/EpFZKTnuOe5sre4je1uorsdaF+w+xmRSG7FS7pjPqCMjepvHKJy0z0ys/yVH9buZ+InePe3tPTpI32kg3x9pIDg7HSgrhzTdtKycPt2IuLkeNh3gt+0sp/dOMomcZYj0rZWNokMaRRqFjjUIqjyUDAH5VPDHyck/B30pSryApSlAKUpQClKUApSlAKUrruJ0jVnkZURQSzMQoUDckk7AD1oDspWSu+b2k2s4da/wCPNlI/PdFxrl/JVIOzGqi4inmObi6lcd9EZMEY+UZ1sPc7sKzZNXih2u38CLmkbe/4tbwY608UZPYO6qT8ATkn4Vnf9vIi76IZJIQ2hJE0gvICQ4w7KFUHChiRllYbeEtSiCG2RjFCq/hRVUuxOAPLLE4G9Vdxwa4ihcOYuhqkeTSWdlicu7gAoA+nUSDtsvYnY0R1u7xRxLJNXBGxn5ouCfsrVAPWWbBH8qRsD/UKhPxbiDE/b26L6JAxYfzNMQf6KjpE+WSN1lKYDa8qQSM7uqlScYOAudxnuKhJxVnz04s6WZSWcKNSsUYAgMThgRnAFZ/xOonw/v8A2M0cmLvLsS2W5b9pf3LA+S9KMfIxxBv81RX4HC37QzS+omnmlB+TuR+ld/DbppV1FVVT7JVi2oeu6Lt6evfsRUGa7eeWWKKUW8FuAbm6bHhJGrpx6vDq07ljkLkbZqpSzTlt3P8AMqW6TpFbzLwCzSING0FlMh1RSjRFh+2G7alPYjf/AKVA5a5yiuMRzYiufNTsr+9Ce4PcDv6Z71prflqxulBitJWAIIvJJHjkY7+JHJMr47jICHIxkVU818vmFM3kS3dqNhMAFmjycAMoxq/ijIP4a9LTLYtrlZeoNIuKpuNcs210dToVlG4ljOlwR2OfPHvzVPYwhRmx4mpQf3U5WUD0Gch0A9Kkx8wXKkqYYLh1HiFrMWb5RlS3yzWs6d0EnG7TaC7juox2S5U6h6DUDlviXHwqXJ9Jd7Apa64SwVRlnjlBA9+NJ2/mrutpr+UAx8MmGf8AGkiiA+ILFv8ALVhDwbiTnxJaRj3yySH8hGoP51VJY/JJWdtrzldyqGj4PdFWGQTJEoIPYgk9qruOc68TieKP+zY4GncpE886yKWxnBEfsk+WTvUzhvCW4fJrk4jbQRE5eAJ042374knIRvegXJ75qLz9zPYXFrJbxOLq5cZgSDMjJKPYk1rsmkkHOe2R5mqWlfY6+Cl5fube6n//AKC5kSZGJjtZgIbbY7MGB0S+XtEZyR4hvXp3FucbO0CF3QwnA1xMj6T2A6anWR2xoVvPOAN87w+JzBEtxpeXQvU2BBfSNR9O+akxxqvsgD4AD/Ssy9IUq2/X+jP1Tq4t9JC5QWCm5aRlUIbe4jEYOxd5CuNI9Auap+Icti9kabiRSeQqERUVo0iQZOlMNqYkkksxz6YrQZr5VGXWzn2XYi5tlVw7gS2xc2s08DSEFyriQtpGBnrK+cDYVaR8R4gmNN1FIB360GSfnE6AH+U/CvtKrjqsseJHN7JcXNV0uepaI4HnDN4j/JIiqP6zUyLnW226yzwE/wCJE2kfGRNUY/qqorpu7pIkLucKPPc7kgAADcsSQABuSQBV8Nfk4asksjNtw7icFwuqCaOVf3o3Vx+ak1LrxjjcZkVpvq0SOoyjEEzE4wBrjZTGSTjZ27/Krm1TiNuB0OINJgbx3SdVSfc4IlUfFm+dblq4qt6r6nY5Ys9OpWGtee5o9r6xkQf41ufrEfxKgCVR/Ka1PCON210uq3njlA76GBKn0Yd1PuIBrRGcZK4uyxOywpSlSOilKUArLc1cuXN3LGUuIkhQAiOSFpB1Mk6yBKgYgacas6SCRvuI3HeOXsDOJFSKLPhnVS4K+rMTpib11rp9CfLOX/MsojbTxTQzKdLEwEZwcEDRvjvhcVXOUeGVSyxTplhccMkbX0r2WRkLL4FgijLqSrLqaGVtmBBwDggjuCBC4Db3Akkiu7iXqHxR+CEKUAUMyFY/EQ5wQ2CBpON8mVwzirC2V1t+nGi+1JIQrDzZDpaWTJ7MyAsTnfO/I3JeRDcQy+I5gSNwp1BH1sx1I6+EkeIgbgEBiM9y4cOKG/p7vglbPQjgxJJ1Zz4fw8yaZ1uJSCo0akixp8R1AaMgsCPQ405HlUawvJJ8h5IZFV5Y+mjGIy6W0q2dTHbDKV2BOTnAwY6RxSaRJqFo5VYI5MvGGxo6chDe1qBAjkyoOACWwFteOcKRrWZVjiWTpMUbQoCuFJVhtthsEHyxUcmihmxLatj+vy7MvjFbaSpEWytS6F+mjozkiJncmPBCyLqfZ36gkY5A3OM4ANRTw+J5mSPP1ZV0sgOI+oGA0rjcjTqDKDoBAGMlqk21pkBhLMFbLlC2AS5LtnABG5OwIA9KnIgAAAAAGABsAPQDyFeHv29os8/PqIThtS/P9j6BWb5A4alzcX0k3ijhvH6cDeysmFzMw++xAULqzpwcb71pKr5eDRGUzLrimIAZ4naMuB2DhTh8fiBqWnyrG3fkzY5KL7ltxnikzTraWmBMU6kkrDUsEZJUHH35GIIVc42JO3edY8HjjYOxaWYD9tKdb74zp+7GDgZVAo91ZCbhl1HcfWLW6xIyBJVnUyrIqklOxBUrlu3r8cypZOJyDDXkEQ8zBbkt8jLIwH9NbOvjrkv6sTS8T4VaSAvcwW7gbl5Y42x82G1UMvPnDofsrYmdx2itI9Y9O64jH51UHk+CRg908104OQbiVnA+CDCAe7FXlrbJEoWNFRR2VFCj8htVctVFcdyLz+5ENuOcTn/ZwQ2ifvTHrSY9QiEIp+LGo0nAZJf+KvrubbdQ/QQ/yRBf1Jq6rjJGrDDKCPQgH/Ws8tTN/D5FTySZU2fKljFjRaRZHmyhz/U+Tn35qbLLoGFBUe6JnH+Svp4fH5KV/gZo/wDkIzXOOFl7SFh6OAcfAgA/nmq3K+XZCyD1pHOElUn90MoP9DREj5kVwd7ofewPfDqJ/mjkYD5pVu6BtiAR796jF2e36seoA7jSA7GPV7aDBBYp4lGD3GxO1dTvhFmPHLI6iiBBcXG+CrkeSsj4+KlYivwyamR3Mn3kB/ND8gw0n+upEHDWIDLcmQHcGRI2AH4dCpj5k1wtLhm1Bk0lWZTg5GQcegO4wR7iKSJ5cE8feSOxZh5hlPvH/UZX9a6rqZ9UMaAappNAZslU8DyFiB32QgDIySN6lCvnLvB7W4to5JoYppHy7GVFdkZjq6fiB06MhNO2NPrWbNlWOO5kcOPeydxTh4jhd1dsxqWJIB1AAk5AA/TH/SqwcH6sUDTThLhvtETYpqKEaQuzyBQx3z3GrbsJPG4Y49MVvqErlV6Ee4aMsBITGfs0XRq8ZA30jJzpNbAZGkQW7yAvmFi/TXCQNIrIjhThxJkHZiRqIxgMMuKeXZuU6r38/wDP4NnRg77FdxS1mjli+tLiPWOkkX2nWlVTINTEAqF0lgpAGUBLeVTTxR+/1aT4ao8/8+P81WMllaxeO5sPYXedl+tNjG41+Kc7Z3K499UqcN1s7xF47c7xQh9OsYBLs+lnQMc4VTsADgElR6GDUxzf5E+3nx9HyYs2HZ7HBYWfEUkJUZVwMlHGlgPXH3l8tS5Hvrhe8IhlYOyYkHsyoTHIvwkQhx+dQrW9hicR/VpY5TkgLC8pfHch4wxkON++rHcCpsvFYVGZGMQ8zMjw4+PUVcVbsmnugnX35RBJki24txC27Mt5EPuSYjmA/DIBof4OoJ/frTcA5ot7slELJMoy8Eq6JFHrpPtL+JSV99YJ+LFHi6bxzwSusYfqD7Jm2XUwBDIxwoJwQSMk5yLniXLckwGu2k1pukkciK8Z9UcSBlP+vnW7BnzV6y3L6lkZSN/SszwG64gsZS4gMjKxCyF40Z0wMF1ViobOQSNjjOBnFfa9FO1ZaaWsnxzklZ3ndLiSH6wumZQqMreARahldStoAGxxtnGck6ylJRUlTDVmOv7aW3iPWiEsUYDGRWjUAJhgzrK6hCCAchmG2cjyz3C+KyS3SzTwmCJo3SEyEBsl43ww7qXVQcHB8BGBgFtD9J9104ID7ZFxGegPanA1AKo8yjFJfT7Pyqns0mcap8LntEpyF/jb77fDCj8WA1UajWzxSXbt+pZLVTi0SLviFm8ckS6Zw2oPFDhyS2WYHB0oSSTliu5zmq3gvBuki6yzMVGtWYuuoAbjOwPrgYzuAKuAMbDtSvO1Ounm7JUinNqZZPgKUpWIzilKUApSlAKUpQClKUApSuqcSd00n8LZGT/EM6f6TQHDiEmmJyV1eE+HONWRjGfLPbNReG8TmiEUEnSeRhpRi3S1aQNiNJy2PMDf0XtUe54zEW6E8U6uRq0iORwVDAag0QPhDadzjGRnGaWV5YFmVJYDIwwwZwXI74Ic68e41fFbYPdF/sW4ss8UrXHn4lktl0REG0quTrkTUrMSDp6kmrLA53c92A7ZwPt5AiSQqg0k63ZsklwAAVJJyx1OrZOcafeK4yWKlCql0BBHgdlAyMZAB0/pVQ0AtnjdY1ViyROUUASK7hB8CrMG33A1DfOa5CKadPv+poy6uLjtUefoaCuDQqTkqpPqQCfzrnXCaJXGlgCO+D7vP3EetUmI7uWnS2iWIxaSN2kULiRvN2Aw2tjuRggZwCaqeLcXQXNrHFC/St5WkZ/Z1SNDIioM7+LqsxdsAkAZJO0NeXhG5cS3kiHfQLqQMm33NTFHH4X9fa8qu+GcnwTYube/uHJXR9qI2GxPgdemkgZWLbEhlJI2yRV2D0bjyTeS7vlX7/v3mjqzcfVo7f8AaWSfqRQQtHOoB+2KAaTkB00M2vcEYOMHv5A8OB8rwPEq2l3dRdEBGifpOUIA2dXjJG24KMFIOVJGDUeXl+/S6ieOGJikcoLNKyoys0PhyELK5wGwVI8J8Vd0ovFnilSyljnRlVsNG8c0JcCRCyvnwgl1LquGHozA6dPpFp5uKhcX55a/or6mSTW9djvu+Wr4AgPbXAzkAiS2YY3BDAyeMHBBAXffatJyyLkW6C8x1wWBIIOpQx0E4AGoppzgAZzsO1WlK9OGKEPZVFqSXBW3fL9pKweW1gd1OQzRIxBznYkZHlVlSlWHRSlKAUpSgKLmTgJuCksUixzxBlVnXWpVyhZWAIO5RdwQRjzGQc7Jwviig5t7R8ea3Lr+jW5x+db+lU5NPjyO5Ii4p8nkfBOLXd3EJFhhgjbdXaQzFh6hFVMA/iYEelW6Wj/enkPuARR8sJn9TWj4jyRYzOZOk0UjHLPBI8JYnzbpsAx95BNRv9hYvK6vQP8Avs/qyk/rWKeglfqtV9/Mg8fuK+lWackRDvc3bfGbH/KormnI1mNz9Yf+K7uSPy6uP0qC9HT8tHOmypY43Ow99Vt1zBaRnEl1Ap9DIufyzmtgvJvDs5NlbsfV41c/mwJrt4vw51t3WxSKOU4C7CMadS68FVOltGrScEBsZ2qa9HLzL6HekY3hnGIbjV0WZ1U4LaHC59AzABj8M486n1zteA3p8Ijt4EAwCXaU/wBCqox/PmpX+x8zY138inz6MMSg/KRZCPzqhaLJJ9lXzf8ABHpshUqcvJsg3HELg+547cj/ACxKf1qDxDgl/GvhWK4HmYmNu/u0q5ZSfjIKS0OVfEdNilQuG8P4o6N1LWPAYrpkkWOR0wpDYQSREnJU+JRlScDOBBnPEYZI0SwmkWRtOl2GY9ic9ZC6GM4++QwPmc+GD0mX3HNjLpgDsdwfKstdcDSCUyM121o2NaQ3Eytb98uiK2JIvVMal7rkeGr6S6mjGZ7K6i94QTj/ANBnOPiBXGy4zbzEiKeNmHdQw1D4r7QPxFcisuF24/wFcTSctcs2kRS4hlmmJQ9OSS4klGh8E6QW04OBvjyq/ubWOQYkRXHoyhh+tYzl+6+qXCRDaC5YgL5Rz4Z8qPurIA2R21hSBl2NbmvZw5IzgpRL4tNdihfk2wwdNrHFnuYcwH84ipzUeXkuLGI7i6j+Egl9/wDfLJWmpU5QjLlWKRkpeVLgD7O9U++aAPn/AMt4x+lVHH+UuISxlI2tdX3ZNc0LI37y6VY/EZ3GRXolKq/DYrvac2oysnJa7FLu6jx3UOkq+X+LGzH8xUrgHLZtp5puuX6qopXSFGU1eM4OC5Uhc4GyitBSrFjhF2kdpClKVM6KUpQClKUApSlAKUpQClKUApSlAKUpQClKUApSlAKUpQClKUAqp4/wW2nRjPbwykDYyRo5G3lqBxSlAeV8PULxOyjAAQSjCDZRhHIwOwr2qlKUlwBSlKAUpSgFKUoBSlKAUpSgFKUoBSlKA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1812" y="4929198"/>
            <a:ext cx="2292382" cy="171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7" name="AutoShape 15" descr="data:image/jpeg;base64,/9j/4AAQSkZJRgABAQAAAQABAAD/2wCEAAkGBxISEhQUExQUFBQXFBQUFxQUFBQVFBYUFBUWFhUUFRQZHCggGBomHRQUITEhJSkrLi4uFx8zODMsNygtLisBCgoKDg0OGxAQGywmHyQsLDQ0LCwsLCwsLCw0LSwsLCwsLCwsLCwsLCwsLCwsLCwsLCwsLCwsLCwsLCwsLCwsLP/AABEIARIAuAMBIgACEQEDEQH/xAAcAAACAgMBAQAAAAAAAAAAAAAABQQGAQIDBwj/xAA7EAABAwIDBQUHAgUEAwAAAAABAAIRAwQFITEGEkFRYRMicYGRMkKhscHR8AfhFCNSYvEkQ4KiFTNy/8QAGwEAAgMBAQEAAAAAAAAAAAAAAAQCAwUBBgf/xAAqEQACAgICAQQCAQQDAAAAAAAAAQIDBBEhMRIFE0FRFCJhI5Gx0TJxgf/aAAwDAQACEQMRAD8A9xQhCABCFguhAGVxr1w1Rrm91ASu4u5V0KW+xa3IUeiXXu1Aq3KjPqyuDnpyFSRnWXtnZ1ZadquUoCu8UL+bJtGqmFCukrXws9uq5V7LYXeJYf4wBZF+q725We1Kr/HRd+Yy0W9yHHUBS2ulVS3uSFYbW4kAZacEtbV4jmPep8MloWAVlUDYIQhAAhCEACEIQAIQolzdbui6k30RlJRW2dbiuGhKbq8lcLu8J1S+pVlOVUfZnX5O+Edq1xKjOetC5aptR0ISm2bbyru0+1VOzcGlpc4iQ0cs8/UfFPa9UMaXOMAcTok7tjBfWzqtUxVqAvpf2iBuNPx9Url3+1Fa7Y3hY6tk/LpErBMapXVMPpuB/qb7zXcQQmBK+fqWLVrKsS2WVKb91zToQDm1w5ZL2nZvHad7QbVZkSO83i10kQfQqeNf7i0+yOZi+y9x6/wNpQsITYgbArbeWgXWnTUWSXJtSBlPsNdAVdxHE7e1YX16jWCCQCe86ODW6uKp15+qVWod2yt8gJL6ubvJjcgPEpLIuguGaeJRPtI9lZUXQOSvB7vtaNKppv02u9QCmDSlWh9NnYLK1aVsoFgIQhAAhCEAcripASG7rqRe3KTVqkp2ir5ZmZV++Ea1KkrnKCsJ1Izm9ghZCzu8kHCBinf7OjG92tRrSOG6DvPnlIEeas184UWsAyAgDwCQWJ/11MScqT3bpGWZAkdcgmG1lxFMxwg5LCz5+V2vo9BgQ8aV/J5f+uOzMll9RA3XAU6wb/VMtf5zB8FW/wBLL99CsQZ7OoAHAcCDDXepI816vb1W16VSg/NtSmfIxqPWVRNh7AMpEOA32lzD5GPp8EtLL9ivzXaY/DDWRN1S6aPSGOkTzW4Cq9GvctJya4AACSRlyj0z6lTbfGqjR/MouJ4lrmn4LTq9YxZ9y0Yt3oeXDlR3/wBD+m1Ktrto22NAuaA6s47tNnXKXO6AGfRQ7nayk0hoDgSHZOaRBg7p8JAH/IdVWquGuu6j7irkXwAz+lrSB5SGrmZ6hVCvcZd/RPA9MtnZ+0da+yj391Wr1DUqudUe4nM+JMNHAZ6Be0/p3sgLa0dUqtmtVAJB91oktHjmkWyezNNtXtKoBYz2Wn3jGU/Neo29cOYT0OQ4LK9zyW0bE4+D8SHspU/0zRM7pezw3XEAeQhOW1VWMArBrHgT/wC2pr1dOXTNOqFVa0IfomZM7P6jX8jam5dVHoldwqmMxfBlCEKJIEIQgCpXT1DcptwxRjRK1oNaMCxNs4oXQ0yublZspa0YJWpKCVhdIthYE/xLTqOzcM+BnKOWpUjGwY4Hxif3SS+xA0nBwyM/Dw+pUapiVSsZcchyC8n6pd7d019ns/ScZ2Uwfwv9nWiwAy0QRnu/OOY+SgWGHikXxnvPc/ycZ+qnsfvdCNDxB8eXyW9QTBiJyI5OCwpWScWt8HoFXFST1yaNYsuppjRtZErld0YVbraWzisTehXUtGvI3hkJPlx+i3iJOmp6ALuRllxz8h+H4Ic2B9ToD15u6cPFdjvXJPYrZevPMNOn9Thz/tH5mr/gdSaWkQ3zVHfTE5a8z9lcMIbuUScvZOgj6LYpyFZwlpIxcnG9vlvbZB2cBcKkj/dfHUT+eitNpRSHZWz3aQdn3yX5zMOMjXpCtVqyF6BS1XFfwYHgnbJ/ydWMXRYhZVA0loELCEHTKEIQAofZysOtYCb7qj3YyVytb4FpUxS2IbhoS+qFPvJlQnp+voyreyMQtXGF0cEj2ovzSp7rfaflxyHEyp22quDnL4K6aZXWKuPbEuJX3bVcvZBgdeZW9/ddjSLomFEwumCQmOKWfaU3N5heDyrvdv8AKfyz6Rj0Kmjwr+ER8Pxdj4gweRyTttYOHpI6jiqJUsKNGzuXPFw24pNa6m6nBpEOMNL2nLdJyJHVdtiMefV3W1QQSJaeDgDBIUrsNxh7kOiqnNU5+3NaZ65htOWDwSnGnd7dCsGHt/ljwVS2ovG03OecgAVC2P8ATSRyh7tbfwbF4H06Aafn10ivrDx8dB0DVQ7rbGo6o2mwQXxuAt13jDTJyMplhd5XfVc2pluCCMvaPOFGeLYluWkXQyqpS8Y8ssVe4cND6ZD4JhSxcGhuAkucQ065AmOs+iVvb3UnZcFpI0MyD1GhUaGyd8FJaZ7Zh9qGsaAN0AAAdAFPY2El2XxZtxQY8EExuugEQ8ajNOg5eq3tbPKePi2n2boWm+tpXDuwQhCAMhCEIOguFwyV3Qup6ONbWhHdW0zklj6BVsNMTK4VLNp4JmF+hK3E8uUVcWypG17CKzAZ0OvlovVzaxoqVtvhL2AV5loIa6Rv7rTx0MZwl8+xzpaQz6ZTGq9SZXtmrEvfCvFbZUEAgweI4eI5Kt4FW3XAgyOlED4r0Oxv2vHH0IWTTi1zW5I2cjJshLUWUHFLQUe7WpipTnJ0afZVzGcLY2vb16JO7vQWkzAOsL07aO1D2nLUHLmvHMeq1rNjK1TvUBWNIBpG857QSOgEA59EOlxbhHrRyNqmlOXe+z2SyypjwXk/6g1H1qzKDGl+86XNHEDgTwCsTNtnUqJ7Vtu0sbL6Iumi5YImHUajWEmOAJ6Sq/YYmDUdeNaX0SBFSMgSTkeRyVTrnCUfJdE4SjJS0+yfi2zNa87GrdFrHUWtbT3XeyxoyYGwBrnJkrNnhjaIhueck8SeZKcYPh9xdnfqE06fugDvEeeQ+KtNvsxSA4k8yZJXLar7lpdEqrceh77ZSXMJCrt+yKi9OxTCNxp3R8/oF55itud/VvhMH/tCWhjyqlpjv5EbY7Q3/TW7LHV2QPaDg6eBGkTpkr82+6ryzZv+VdmQRvsyMcQeB5K9B69VgRU6Ezx/qs5V5LRYaN4p1OtKq1KvCm0r5XTo+herK+ywNeuoSihdplSfKWnBodrsUjshCFWXAhCEACwsrlWrhoQk2cbS7M1ICS4xFVjmHQghdry+5JU+rP7pmunjkSuyNP8AUpdBxp1DTcSXN0LgXOcOBAOXpP1Vht6rso3gepDR6LGNYeKjd5ol4zGoBj3SG5kLlg15v91wDHDLdyAPhz8Vm2VexPS6ZrVZCyK9vtdjWhiR9moABpm4fdKv/D2twy5sLgtDKjxWpOBzGhBa7mCCI5GOKY3OHZSfklVTCwXA1Jc0HMcYORjyKPPTOeO0V2p+jdo+7rg3JbT3aZpMnee0unelzjmAGw2eecxncMUw62o29vYWrgyHt3QA17oad973EgiTBJPMpPR2TsWONWndVZH+2C0PPJrnRvEZ8UYLbFj3Pkl5y3nZkN5DkrJS+GDgk9xe/wDzRd7KiKY7xJPF2v3hd3X7fdM+AB9YzVeIeSDvH1zXcFs5mD/UPqOKI6RB7Z3vrtzh7LX/APy6D/lUe/ontD36lP8Atd32eh+xVuu7ktiQDPvDj0nj4FJsTJrd2iWOcPapVQdD71M/QEH5Ki5e5+sexmmSq/aXQtwdodX3txu60QalEw0nk+kcgekN81YXRw/PJQ8OsKdFsMBadTmTJ8Tn6qWAt3Cx/YqUX2eZ9Rylk3OS6+AC6NctYW7GymWJLZPtXEwrBZtySawtnEhWFjYCz8iS3pGxiQets2QhCVHgQhca74C6ls43pEe4vISm4uiV0vXpccyna4JLbMy+2TejZziVtTpLelTUljErfla4RyujfLIlc7omCegWlLAhVIfUAadQBl8Qul/QktJd3Q4Ze74nmnFJwICRUvc5Zq0QUFtdkevadwAcNEkuaJAVnGYzzUC7td7MrskWplWLIPFS7O2c7T91Iq0IcmNvbbmfBRjyybfBwtLI5h2vDql+KB1M5scf7hG76qyAzkoOMNlpBDTkYBE5+anoimV1lSqZmGsMS3Xe8Tw8Rn1XVluxnsCAfWep4qNglV1UODhBaYjiPFOG2y0aJ49cVKPb/uYuW8ic3Cb4X10RDmtgu9SiuBEJlZEZdCLqcezdoU60YJUBrlJt6iotyYxXZfVXyWO0IhTAUltqiYUaizHlRkzZrXBLQtAUKxT2T0bqJeGApahXDp+yuh2VWPgTXIXGm1S6zM1w3YTkuYmY1+2ztTC6gqOHrbtFkW1vY5CaSOeICQOMGY4cs/Vd7G83hr5ffl4Li/NVtmIGjcCmdHmQfKXnwyA8YUV+qG8d+e4l2pycwfL9+ay+Dly4cQuFF0xHtceg5H85rrWcDkfXl58FZ8FhwqWwkkeP2W7XclswGSDnkDPnx+K6FoHl8io6+juzAbCTYxWHZvMkZHPLXzyTK6r8OP5oqXtfiYY3cmHOHQg8IcDw0zRJpJk4RbkkL9ga4dXrA8RIIGWR+CvpYqL+mdt3qtTSIb4gz9QFe6hWY7/F6OZladjItUJZdVIKm3NVJ7mrJQ86SXBmWVo2FdTrN8pSmFgMko75y7YVpJj22cmVFKrZNrYZJiltseiSWlCy0IWnBPR1nQqLWpqWoN9etp66xkm3NQW2VTSaOT6YElKL26aMh6qHiGLF0wckuY4uKUl6nHy1ESsW1wMGViplGSottR0TOi1Tty4tcEaqZb5N2UlUNvqD6Zo1mHMP3IyjPMeJJHwV1akW2FMGgXH3DvjoRlMeBKzvfblo1ceKhNM74HefytZdoTzedfzkm7HCPzivMbPF3hwDCANGk+yC72qjvADTor1hGIiswOZ7MGN7UhuUx5p2uxSWkMXUuD2xtvbo9kgeXyXC4uhz1Gqj1rpwPGNBoROg655KmbYY05hG4YzcxwHHKWvHUEKcpaK4VuT0ibju1FOiS2d54ygaajXlrPkqPiV06oAXSd3fgniHO3gPKYXezszXd2j9cgeu6AFti7WtEDJZ9mT5T8Ua1OMoLyfZf9gLXcsqZOrpf5E5J9VavNdnNs327RSqNDqbcmnQjP3jy+yv1titGo0OFRpnrBJ5NbqlbIvezNvrkpNsjX7UmrNzVgvAkl1EpeRmWrkxQoJnbUoUW2TOgF1I7XFEq3amts3JLqZAU2hXExK0MdJPkYXBOaELnSqgrK1460R2R8UuCxpIVIvLtzjqrhjoJYQFSHNgrJ9RnLyS+Be18madKUxt6Cj24TOgFmo7XE60aaktXMFZJVm2MJJHU1AF59t7jhdNFhEDNzgTOh7p5f4Vl2guiyk4y0Ze/oemRB9F5obZzgSRr9VbXrtj+HV5vyfwT8IYKlEDpHnEJxgeIBpFIuiBukHjB3vSGhJNlyQ1zSIg+ef58Fyx6nuneHX5QpVWOFziac61ZWtlmu8XlhMgGAYByEhrp8QY+KrrKTrqsXH2S4keEkklJcGrvcxzTmC4+Oquuz9IN8YH7/RX5N2uEVUVKMfIlvZSpNAicuUlVvF7Y1KjezkiDlyPLNNcUeQXczP7LODWZYztHjNxkDqdB8EtT05NdFs3rS3yxY3AyWDOHQcvWJ9R6KJa1a1nVL6bd4aGW6jid7grW3mc85M8Vpib95shoA4zxVVWRzqT4J21+S1om4dtHSuGiCGmM2cQt69SSqRfUjScKtMkGRvAZA9SJViwu7FRgIJPPLIHlMQp31ePK6PPZmO4fsuhtTrwp1C6SpdaZVMRCMmhz/FLandpfTcugTUZMn5MsNpXmEKLhw0QtSqTcSaZPxasACOaplz7RVmxxxzVUq6rPz5bloqsfJIovU+lVShjlKoErPTCEhvTeusqNRKlMapjMeSs7ZOilG9BJAiYnnlGnwSzDLZrgBr5pltqcmjdJAIJPAdAPqomD1RIHy+QHFWLjx2bWGmqXoS9j2Ny5nB3e+cla48yWSuv6hTQqUqg94EeYgR8vVKK2JCpQmUxdS/cU0WUXLwcWQ9n2SHdHFXkjeaHM16a6aQvPtlb1svbx3p+n2VkusZbREh2f5qFHIjJ2a0TqmnWnsY3Vd7oHMxoQTKseKWu7TYAJAAA4zlmQOJ+i8/2ZxepdXjG5bje86J0XquKtinI4CI4H7JxU+NLTEZXeVyaK7TtnHWB8fkt3UGj2j5GAPRZDw8RJafHP9wotSkW6x481iOKjykaqbfDZX8cgviQG6xoSfDgFywGq5lTdG6GnPvSPIOjNSca6Fvw+OSW4ZUDH75AI4jXJORk5w5FsqryraSLqFu1caFQOaC3Qhd6bZVCXJ5XWuCVRUy2oElFjaEqx2ViBBK0MfHcyyMdnOwtckJm1sZBC1oVqK0XJCvE7aVW7ixzV1qQRCWXdNoSOVVB8kZV7KjUtYW1upN6JKg03ELHnpPgo1pjig5TGPCV2xccgJTu0wzeguCaoxZ2fwhqHQi2isn3FMsY6Dkeh5TzCX4VgNWnBdw+PWVf2WTRwWlagIWisGCXI1XkzgvGJ57txgTrukxgIa5pmToRyHL/AAqNU2Rq02Fm8CBxB15eBXrGLGJVZqtLil8m/wBtaQ5j0+fLPOLDZe4plzgRMyM9R90vxzDrkd9wJbMT8vDVet07VZdYg5EAg6hJx9QmpbaQxLFr1pNlC/TCg9tZ5IM90DLhx9CF7PdOPZZzp+aKoUbLsnbzAJ10/PwKdWxdxbuOaOMTy5fT0TLz4Tg10xdYclJae0RagXC4rQJJJgQFl1wEkxa+EQPzzWVCDlLRqtpLbI95X3jo2euSi1Bu9JXKgye8704/YIuKkp9R1witPfI/2ZujJYTlq36hXnCrHfIXlmG3G49piYI018l7Xs/dMNMRxEq6mmMrOTCz8dRt8l0xnb2jWaaqQtGOlbrZiklwKghCF0BbcXXAJfWJKy0rSrVA1Xm7LZTfJIhXLFBo2vaOgSueJ3/Bc7DHG08pbP5zVmNTCUtzIKCky1YfYtYmzagVbtcZa7iCp9O7B4rbi0lpFrixwDK1rMyUKncrtUuO6VJtaOJPZVccqEE/gP2KRNqBMMbqy4pM4ry2TLdjPS48F7aGLKwXTtAlIeuraqXJuoaAhc61AFQ2V4+S7NukEHW10Qbi0I0Sa6sc5hWc1QVyqsBVkLHE7tvsqL6B8FwrsgJ9fABILp+cJ2qbkda0aWzocDE56c+YXr2zgIptzkQIPQ6SvH6JiDE5iRzzzC9q2fDTTbxECD907THczH9Sf/FFgt9F1XOmIC3C1V0ZplCELoFZru3UnxC6hWPFbaZhVTEbYleduplCRXOTQgvrqUluahTy7tUtr2hXI8FG2R7LGX03CT3eORJ8s1cMMxproIP3HjyVHubMqJRqvpGRl6x+6dqu12MV3NcM9jtr/mfIZlS6lwCNT5GF5vhW0AyBMHT/AArLTvgW/umvPcRyGm00R8ReC45/GUrqPUfFLkyfa8yCl4vlhTqbk2ehreooadotm1EpddrT+KKj7LLPMeCoFntAkn8YUVbz86rnsM75jo3AGajV8REZJJVuieK5GrGfH6qyOP8AZBzJd5dT8vuljzJWKjiSu1ClxOiajFQRW3sw0RHX6BeobE3bntAPBeYBpcZHMehBXpGwrS0CUxjy1I83l3q23jo9AZotwVza9Z3lqbKzJchYAlYRycOd1TlJ7uzlWAhaOogqqylTOOOyl18Jk6KOMDM6K99g3ksmiOSX/CRD2yiVNnWxnqkmI7KuPshenOs5Q2wao/iPfAe2eJ19nazDk0rpaVq1Mw4GPNe1myYRBEpRf7OseTAHRWLGcVwycfKHTPOHUm1BM5pVeWJbmNOavt1szunL9kmv8FqDST+dUvZjvtGrj5yXEymEkaoD01usKrDMtnw4eZS00ku012jTrnCxfpJM17RcnPK3dSWG0iUJoscGcpKyAplKzJI4ppZ4OTw46n4qLtSKrZwqW7JaFNG14lM6OGOdqIaDEHU5ap/h2zxLpIJOXzn7K2WOzx97JcjCyx/qjFy892rwqWl/kpNnhJ4NVtwXCaogxAVltcMps0EnmVNT9ODp7mzPjX9kahbEamfBSA1ZQtBRS6LdAhCF0AQhCABCEIAEIQgAQhCANXMB1ErhUsmO1CkoRoBPXwRrgZg9ISLGtlG7stz5j81V1WCJVU6oyWg66PI37NOn2emiY4fsdORGuUcx48F6QKLeQWzWAcEvDCiu2ClJfJU6exzRpE+iY2uzrG6+gT1Ct/Fq3vRxrfZxoWzWeyAF2QhXpJcI6CEIXQBCEIAEIQgAQhCABCEIAEIQgAQhCABCEIAEIQgAQhCABCEIAEIQgAQhCABCEIAEIQgD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2428868"/>
            <a:ext cx="1752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10" name="Picture 18" descr="https://encrypted-tbn2.gstatic.com/images?q=tbn:ANd9GcSe5Uf4YMw_Qq-8QeVwoxGFCsb6X8GlneJXdzbF_DoR-c7WO2m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357298"/>
            <a:ext cx="1200157" cy="1000132"/>
          </a:xfrm>
          <a:prstGeom prst="rect">
            <a:avLst/>
          </a:prstGeom>
          <a:noFill/>
        </p:spPr>
      </p:pic>
      <p:sp>
        <p:nvSpPr>
          <p:cNvPr id="26" name="Стрелка влево 25"/>
          <p:cNvSpPr/>
          <p:nvPr/>
        </p:nvSpPr>
        <p:spPr>
          <a:xfrm>
            <a:off x="3214678" y="142852"/>
            <a:ext cx="4357718" cy="1143008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Розв'язати задачу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Содержимое 7"/>
          <p:cNvSpPr txBox="1">
            <a:spLocks/>
          </p:cNvSpPr>
          <p:nvPr/>
        </p:nvSpPr>
        <p:spPr>
          <a:xfrm>
            <a:off x="3071802" y="1142984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Скільки ніг у 3 жуків?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очей у 7 вовків?     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3 трикутниках – кутів?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Ніжок у 8 курчат?             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Вушок в 9 зайчат?     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Ріжок у 5 корів?         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Крил у 6 синиць?       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Вушок в 4 лисиць?     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5140" y="142873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18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15140" y="185736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</a:rPr>
              <a:t>14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3702" y="228599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>
                <a:solidFill>
                  <a:srgbClr val="00B050"/>
                </a:solidFill>
              </a:rPr>
              <a:t>9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3702" y="2714620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16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43702" y="314324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</a:rPr>
              <a:t>18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43702" y="357187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B050"/>
                </a:solidFill>
              </a:rPr>
              <a:t>10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6578" y="435769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</a:rPr>
              <a:t>8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43702" y="400050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18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nevseoboi.com.ua/uploads/posts/2010-01/1264692471_slgg_2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Блок-схема: несколько документов 6"/>
          <p:cNvSpPr/>
          <p:nvPr/>
        </p:nvSpPr>
        <p:spPr>
          <a:xfrm flipH="1">
            <a:off x="0" y="0"/>
            <a:ext cx="7215238" cy="2428892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</a:rPr>
              <a:t>Запорожець</a:t>
            </a:r>
            <a:r>
              <a:rPr lang="ru-RU" dirty="0" smtClean="0">
                <a:solidFill>
                  <a:schemeClr val="tx2"/>
                </a:solidFill>
              </a:rPr>
              <a:t> Галина </a:t>
            </a:r>
            <a:r>
              <a:rPr lang="ru-RU" dirty="0" err="1" smtClean="0">
                <a:solidFill>
                  <a:schemeClr val="tx2"/>
                </a:solidFill>
              </a:rPr>
              <a:t>Іванівна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Лебединська</a:t>
            </a:r>
            <a:r>
              <a:rPr lang="ru-RU" dirty="0" smtClean="0">
                <a:solidFill>
                  <a:schemeClr val="tx2"/>
                </a:solidFill>
              </a:rPr>
              <a:t> ЗОШ І-ІІІ </a:t>
            </a:r>
            <a:r>
              <a:rPr lang="ru-RU" dirty="0" err="1" smtClean="0">
                <a:solidFill>
                  <a:schemeClr val="tx2"/>
                </a:solidFill>
              </a:rPr>
              <a:t>ступенів</a:t>
            </a:r>
            <a:r>
              <a:rPr lang="ru-RU" dirty="0" smtClean="0">
                <a:solidFill>
                  <a:schemeClr val="tx2"/>
                </a:solidFill>
              </a:rPr>
              <a:t> №3 </a:t>
            </a:r>
            <a:r>
              <a:rPr lang="ru-RU" dirty="0" err="1" smtClean="0">
                <a:solidFill>
                  <a:schemeClr val="tx2"/>
                </a:solidFill>
              </a:rPr>
              <a:t>Сумської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області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428604"/>
            <a:ext cx="6215106" cy="1614481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       В змаганнях з бігу Юрко, Олексій, Толя зайняли три місця. Яке місце зайняв кожний, якщо Олексій зайняв не третє і не друге, Толя – не третє.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3000364" y="4643446"/>
            <a:ext cx="1857388" cy="114300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4857752" y="5000636"/>
            <a:ext cx="1857388" cy="78581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1142976" y="5000636"/>
            <a:ext cx="1857388" cy="78581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00430" y="52149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 місце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71604" y="535782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 місце</a:t>
            </a:r>
            <a:endParaRPr lang="ru-RU" dirty="0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3286116" y="2571744"/>
            <a:ext cx="1357322" cy="1000132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Олексій</a:t>
            </a:r>
            <a:endParaRPr lang="ru-RU" dirty="0"/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5143504" y="2857496"/>
            <a:ext cx="1357322" cy="1000132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Юрко</a:t>
            </a:r>
            <a:endParaRPr lang="ru-RU" dirty="0"/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1428728" y="2786058"/>
            <a:ext cx="1357322" cy="1000132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Толя</a:t>
            </a:r>
            <a:endParaRPr lang="ru-RU" dirty="0"/>
          </a:p>
        </p:txBody>
      </p:sp>
      <p:pic>
        <p:nvPicPr>
          <p:cNvPr id="5122" name="Picture 2" descr="Кто лучше?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429000"/>
            <a:ext cx="1196555" cy="159540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57818" y="528638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 місце</a:t>
            </a:r>
            <a:endParaRPr lang="ru-RU" dirty="0"/>
          </a:p>
        </p:txBody>
      </p:sp>
      <p:pic>
        <p:nvPicPr>
          <p:cNvPr id="5128" name="Picture 8" descr="Аватар Мальч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0570"/>
            <a:ext cx="1347788" cy="1823356"/>
          </a:xfrm>
          <a:prstGeom prst="rect">
            <a:avLst/>
          </a:prstGeom>
          <a:noFill/>
        </p:spPr>
      </p:pic>
      <p:pic>
        <p:nvPicPr>
          <p:cNvPr id="5130" name="Picture 10" descr="http://s49.radikal.ru/i123/1005/f4/a5b620fc4cd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14554"/>
            <a:ext cx="1428760" cy="1847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5883E-6 L 0.02188 4.45883E-6 L 0.02188 0.03122 L 0.04393 0.03122 L 0.04393 0.0629 L 0.06598 0.0629 L 0.06598 0.09435 L 0.08803 0.09435 L 0.08803 0.1258 L 0.11007 0.1258 L 0.11007 0.15726 L 0.13212 0.15726 L 0.13212 0.18894 L 0.15417 0.18894 L 0.15417 0.22062 " pathEditMode="relative" rAng="0" ptsTypes="FFFFFFFFFFFFFFF">
                                      <p:cBhvr>
                                        <p:cTn id="2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9278E-7 L 0.07968 -3.79278E-7 L 0.07968 -0.01619 L 0.15972 -0.01619 L 0.15972 -0.03215 L 0.23923 -0.03215 L 0.23923 -0.04787 L 0.31944 -0.04787 L 0.31944 -0.06383 L 0.39913 -0.06383 L 0.39913 -0.07979 L 0.47934 -0.07979 L 0.47934 -0.09551 L 0.55902 -0.09551 L 0.55902 -0.11055 " pathEditMode="relative" rAng="0" ptsTypes="FFFFFFFFFFFFFFF">
                                      <p:cBhvr>
                                        <p:cTn id="3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bled-fra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063436" cy="685800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</a:rPr>
              <a:t>Запорожець</a:t>
            </a:r>
            <a:r>
              <a:rPr lang="ru-RU" dirty="0" smtClean="0">
                <a:solidFill>
                  <a:schemeClr val="tx2"/>
                </a:solidFill>
              </a:rPr>
              <a:t> Галина </a:t>
            </a:r>
            <a:r>
              <a:rPr lang="ru-RU" dirty="0" err="1" smtClean="0">
                <a:solidFill>
                  <a:schemeClr val="tx2"/>
                </a:solidFill>
              </a:rPr>
              <a:t>Іванівна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Лебединська</a:t>
            </a:r>
            <a:r>
              <a:rPr lang="ru-RU" dirty="0" smtClean="0">
                <a:solidFill>
                  <a:schemeClr val="tx2"/>
                </a:solidFill>
              </a:rPr>
              <a:t> ЗОШ І-ІІІ </a:t>
            </a:r>
            <a:r>
              <a:rPr lang="ru-RU" dirty="0" err="1" smtClean="0">
                <a:solidFill>
                  <a:schemeClr val="tx2"/>
                </a:solidFill>
              </a:rPr>
              <a:t>ступенів</a:t>
            </a:r>
            <a:r>
              <a:rPr lang="ru-RU" dirty="0" smtClean="0">
                <a:solidFill>
                  <a:schemeClr val="tx2"/>
                </a:solidFill>
              </a:rPr>
              <a:t> №3 </a:t>
            </a:r>
            <a:r>
              <a:rPr lang="ru-RU" dirty="0" err="1" smtClean="0">
                <a:solidFill>
                  <a:schemeClr val="tx2"/>
                </a:solidFill>
              </a:rPr>
              <a:t>Сумської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області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00364" y="1071547"/>
            <a:ext cx="5786478" cy="2571768"/>
          </a:xfrm>
        </p:spPr>
        <p:txBody>
          <a:bodyPr>
            <a:normAutofit lnSpcReduction="10000"/>
          </a:bodyPr>
          <a:lstStyle/>
          <a:p>
            <a:pPr marL="342900" lvl="2" indent="-34290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У </a:t>
            </a:r>
            <a:r>
              <a:rPr lang="ru-RU" b="1" dirty="0" err="1" smtClean="0">
                <a:solidFill>
                  <a:srgbClr val="00B050"/>
                </a:solidFill>
              </a:rPr>
              <a:t>кожній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дев’яти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клітинок</a:t>
            </a:r>
            <a:r>
              <a:rPr lang="ru-RU" b="1" dirty="0" smtClean="0">
                <a:solidFill>
                  <a:srgbClr val="00B050"/>
                </a:solidFill>
              </a:rPr>
              <a:t> квадрата постав </a:t>
            </a:r>
            <a:r>
              <a:rPr lang="ru-RU" b="1" dirty="0" err="1" smtClean="0">
                <a:solidFill>
                  <a:srgbClr val="00B050"/>
                </a:solidFill>
              </a:rPr>
              <a:t>одне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</a:t>
            </a:r>
            <a:r>
              <a:rPr lang="ru-RU" b="1" dirty="0" smtClean="0">
                <a:solidFill>
                  <a:srgbClr val="00B050"/>
                </a:solidFill>
              </a:rPr>
              <a:t> чисел 1, 2, 3 так, </a:t>
            </a:r>
            <a:r>
              <a:rPr lang="ru-RU" b="1" dirty="0" err="1" smtClean="0">
                <a:solidFill>
                  <a:srgbClr val="00B050"/>
                </a:solidFill>
              </a:rPr>
              <a:t>щоб</a:t>
            </a:r>
            <a:r>
              <a:rPr lang="ru-RU" b="1" dirty="0" smtClean="0">
                <a:solidFill>
                  <a:srgbClr val="00B050"/>
                </a:solidFill>
              </a:rPr>
              <a:t> сума чисел, </a:t>
            </a:r>
            <a:r>
              <a:rPr lang="ru-RU" b="1" dirty="0" err="1" smtClean="0">
                <a:solidFill>
                  <a:srgbClr val="00B050"/>
                </a:solidFill>
              </a:rPr>
              <a:t>які</a:t>
            </a:r>
            <a:r>
              <a:rPr lang="ru-RU" b="1" dirty="0" smtClean="0">
                <a:solidFill>
                  <a:srgbClr val="00B050"/>
                </a:solidFill>
              </a:rPr>
              <a:t> стоять у кожному вертикальному </a:t>
            </a:r>
            <a:r>
              <a:rPr lang="ru-RU" b="1" dirty="0" err="1" smtClean="0">
                <a:solidFill>
                  <a:srgbClr val="00B050"/>
                </a:solidFill>
              </a:rPr>
              <a:t>стовпчику</a:t>
            </a:r>
            <a:r>
              <a:rPr lang="ru-RU" b="1" dirty="0" smtClean="0">
                <a:solidFill>
                  <a:srgbClr val="00B050"/>
                </a:solidFill>
              </a:rPr>
              <a:t>, у кожному горизонтальному ряду, а </a:t>
            </a:r>
            <a:r>
              <a:rPr lang="ru-RU" b="1" dirty="0" err="1" smtClean="0">
                <a:solidFill>
                  <a:srgbClr val="00B050"/>
                </a:solidFill>
              </a:rPr>
              <a:t>також</a:t>
            </a:r>
            <a:r>
              <a:rPr lang="ru-RU" b="1" dirty="0" smtClean="0">
                <a:solidFill>
                  <a:srgbClr val="00B050"/>
                </a:solidFill>
              </a:rPr>
              <a:t> на </a:t>
            </a:r>
            <a:r>
              <a:rPr lang="ru-RU" b="1" dirty="0" err="1" smtClean="0">
                <a:solidFill>
                  <a:srgbClr val="00B050"/>
                </a:solidFill>
              </a:rPr>
              <a:t>будь-якій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діагоналі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дорівнювала</a:t>
            </a:r>
            <a:r>
              <a:rPr lang="ru-RU" b="1" dirty="0" smtClean="0">
                <a:solidFill>
                  <a:srgbClr val="00B050"/>
                </a:solidFill>
              </a:rPr>
              <a:t> 6.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14752"/>
            <a:ext cx="2428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28" y="3857628"/>
          <a:ext cx="214314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  <a:gridCol w="714380"/>
                <a:gridCol w="714380"/>
              </a:tblGrid>
              <a:tr h="523879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322</Words>
  <PresentationFormat>Экран (4:3)</PresentationFormat>
  <Paragraphs>71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Розвиваємо пам’ять та  логічне мислення</vt:lpstr>
      <vt:lpstr>Розcтавити числа по порядку</vt:lpstr>
      <vt:lpstr>Слайд 3</vt:lpstr>
      <vt:lpstr>Слайд 4</vt:lpstr>
      <vt:lpstr>Розгадай ребус</vt:lpstr>
      <vt:lpstr>Слайд 6</vt:lpstr>
      <vt:lpstr>Слайд 7</vt:lpstr>
      <vt:lpstr>Слайд 8</vt:lpstr>
      <vt:lpstr>Слайд 9</vt:lpstr>
      <vt:lpstr>Подумай!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Alina</cp:lastModifiedBy>
  <cp:revision>29</cp:revision>
  <dcterms:created xsi:type="dcterms:W3CDTF">2014-10-28T17:35:26Z</dcterms:created>
  <dcterms:modified xsi:type="dcterms:W3CDTF">2014-11-06T17:26:20Z</dcterms:modified>
</cp:coreProperties>
</file>