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38C5-0C64-49C4-A885-3884F6707EB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A06D-D847-4E18-B9B3-507C024C73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968552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2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69239"/>
            <a:ext cx="4067944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умножения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деления на 2.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-fotki.yandex.ru/get/5313/47407354.34e/0_a5ac8_80c84ea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0188"/>
            <a:ext cx="3744416" cy="46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5184752"/>
            <a:ext cx="5040560" cy="141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начальных классов СУВК №22 </a:t>
            </a:r>
          </a:p>
          <a:p>
            <a:pPr algn="ctr"/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Дмитриевна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6840760" cy="9015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2 таких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зайчат?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3068960"/>
            <a:ext cx="6840760" cy="9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4 таких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зайчат?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4221088"/>
            <a:ext cx="6840760" cy="9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9 таких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зайчат?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5445224"/>
            <a:ext cx="6840760" cy="9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масса 7 таких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зайчат?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20072" y="842010"/>
            <a:ext cx="1224136" cy="9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кг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020272" y="2999894"/>
            <a:ext cx="1728192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(8кг )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20272" y="1916832"/>
            <a:ext cx="1728192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(4кг )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020272" y="4095802"/>
            <a:ext cx="1728192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(18кг )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020272" y="5279285"/>
            <a:ext cx="1728192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(14кг )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krasivye-zhivotnye.ru/images2/zhivotnye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6047"/>
            <a:ext cx="2076360" cy="18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125113" cy="92447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и реши задачу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099068" y="-989515"/>
            <a:ext cx="936104" cy="9059492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3861048"/>
            <a:ext cx="14720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к.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26" y="5025950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2 • 5 + 3 = 13 ( к.)</a:t>
            </a:r>
            <a:endParaRPr lang="ru-RU" sz="54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09" y="5910371"/>
            <a:ext cx="90594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13 колёс </a:t>
            </a:r>
            <a:r>
              <a:rPr lang="ru-RU" sz="4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всего.</a:t>
            </a:r>
            <a:endParaRPr lang="ru-RU" sz="48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ma-and-ma.com/WebRoot/Store2/Shops/63058421/50EE/653D/6E5A/7373/8C0C/C0A8/29BB/3CCD/puky_flits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77" y="2135797"/>
            <a:ext cx="1530372" cy="12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uthorbike.ru/_files/catalog/author2013/Bello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" y="1010694"/>
            <a:ext cx="1708806" cy="11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uthorbike.ru/_files/catalog/author2013/Bello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1" y="1058620"/>
            <a:ext cx="1651549" cy="11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uthorbike.ru/_files/catalog/author2013/Bello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0437"/>
            <a:ext cx="1708806" cy="11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uthorbike.ru/_files/catalog/author2013/Bello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4" y="1030383"/>
            <a:ext cx="1708806" cy="11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authorbike.ru/_files/catalog/author2013/Bello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17" y="2251750"/>
            <a:ext cx="1708806" cy="11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ax.ru/wp-content/uploads/2010/08/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96" y="0"/>
            <a:ext cx="3529904" cy="25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aax.ru/wp-content/uploads/2010/08/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548086" cy="24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915816" y="4910450"/>
            <a:ext cx="2235377" cy="903659"/>
            <a:chOff x="2915816" y="4910450"/>
            <a:chExt cx="2235377" cy="903659"/>
          </a:xfrm>
        </p:grpSpPr>
        <p:pic>
          <p:nvPicPr>
            <p:cNvPr id="7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968471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109" y="4910450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331640" y="4942848"/>
            <a:ext cx="5459550" cy="845638"/>
            <a:chOff x="1331640" y="4942848"/>
            <a:chExt cx="5459550" cy="845638"/>
          </a:xfrm>
        </p:grpSpPr>
        <p:pic>
          <p:nvPicPr>
            <p:cNvPr id="6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942848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106" y="4942848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195955" y="5877272"/>
            <a:ext cx="2190105" cy="849860"/>
            <a:chOff x="3195955" y="5877272"/>
            <a:chExt cx="2190105" cy="849860"/>
          </a:xfrm>
        </p:grpSpPr>
        <p:pic>
          <p:nvPicPr>
            <p:cNvPr id="10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955" y="5877272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881494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2520128" y="1551967"/>
            <a:ext cx="4132094" cy="940135"/>
            <a:chOff x="1323262" y="3978131"/>
            <a:chExt cx="4132094" cy="940135"/>
          </a:xfrm>
        </p:grpSpPr>
        <p:pic>
          <p:nvPicPr>
            <p:cNvPr id="8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262" y="3978131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272" y="4072628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978068" y="5881494"/>
            <a:ext cx="6856264" cy="845638"/>
            <a:chOff x="978068" y="5877272"/>
            <a:chExt cx="6856264" cy="845638"/>
          </a:xfrm>
        </p:grpSpPr>
        <p:pic>
          <p:nvPicPr>
            <p:cNvPr id="1028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68" y="5877272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877272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36512" y="2477903"/>
            <a:ext cx="6978743" cy="1144861"/>
            <a:chOff x="1183269" y="4942848"/>
            <a:chExt cx="5384451" cy="879586"/>
          </a:xfrm>
        </p:grpSpPr>
        <p:pic>
          <p:nvPicPr>
            <p:cNvPr id="20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269" y="4942848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636" y="4976796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0789" y="3890665"/>
            <a:ext cx="246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10 - 2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59632" y="2437019"/>
            <a:ext cx="6885679" cy="1194851"/>
            <a:chOff x="2698204" y="4926188"/>
            <a:chExt cx="5851985" cy="955631"/>
          </a:xfrm>
        </p:grpSpPr>
        <p:pic>
          <p:nvPicPr>
            <p:cNvPr id="25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204" y="4926188"/>
              <a:ext cx="1030084" cy="91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105" y="4970243"/>
              <a:ext cx="1030084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195736" y="3876038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- 2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411760" y="2419545"/>
            <a:ext cx="6773498" cy="1214773"/>
            <a:chOff x="847320" y="5872497"/>
            <a:chExt cx="6773498" cy="1214773"/>
          </a:xfrm>
        </p:grpSpPr>
        <p:pic>
          <p:nvPicPr>
            <p:cNvPr id="30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20" y="5872497"/>
              <a:ext cx="1136326" cy="115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954" y="5933800"/>
              <a:ext cx="1171864" cy="115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3419872" y="3873822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- 2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4008" y="3875675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- 2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070052" y="5868782"/>
            <a:ext cx="4466012" cy="856071"/>
            <a:chOff x="1338252" y="4012668"/>
            <a:chExt cx="4466012" cy="856071"/>
          </a:xfrm>
        </p:grpSpPr>
        <p:pic>
          <p:nvPicPr>
            <p:cNvPr id="43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52" y="4023101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180" y="4012668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7905" y="1700808"/>
            <a:ext cx="8948578" cy="919223"/>
            <a:chOff x="-217201" y="6802196"/>
            <a:chExt cx="8948578" cy="919223"/>
          </a:xfrm>
        </p:grpSpPr>
        <p:pic>
          <p:nvPicPr>
            <p:cNvPr id="47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7201" y="6802196"/>
              <a:ext cx="1119719" cy="91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93" y="6875781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Прямоугольник 48"/>
          <p:cNvSpPr/>
          <p:nvPr/>
        </p:nvSpPr>
        <p:spPr>
          <a:xfrm>
            <a:off x="5868144" y="3861048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- 2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0107" y="4904002"/>
            <a:ext cx="6183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 : 2 = 5 (ор.)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260923" y="5877272"/>
            <a:ext cx="2190105" cy="849860"/>
            <a:chOff x="3195955" y="5877272"/>
            <a:chExt cx="2190105" cy="849860"/>
          </a:xfrm>
        </p:grpSpPr>
        <p:pic>
          <p:nvPicPr>
            <p:cNvPr id="52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955" y="5877272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://xcook.info/sites/default/files/products/20/gretskiy-oreh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881494"/>
              <a:ext cx="1030084" cy="8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Прямоугольник 44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4" grpId="0"/>
      <p:bldP spid="41" grpId="0"/>
      <p:bldP spid="4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229600" y="2994586"/>
            <a:ext cx="3216223" cy="1082486"/>
            <a:chOff x="1229600" y="2994586"/>
            <a:chExt cx="3216223" cy="1082486"/>
          </a:xfrm>
        </p:grpSpPr>
        <p:pic>
          <p:nvPicPr>
            <p:cNvPr id="2050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053" y="3014537"/>
              <a:ext cx="942972" cy="105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011" y="2994586"/>
              <a:ext cx="960812" cy="10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600" y="2996952"/>
              <a:ext cx="96583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http://mocak.net/wp-content/uploads/2013/02/hedgehog-cartoon-clipart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668" y="4616336"/>
            <a:ext cx="2171396" cy="23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mocak.net/wp-content/uploads/2013/02/hedgehog-cartoon-clipart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89974"/>
            <a:ext cx="2328964" cy="23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mocak.net/wp-content/uploads/2013/02/hedgehog-cartoon-clipart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89974"/>
            <a:ext cx="2328964" cy="23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07504" y="8692"/>
            <a:ext cx="8928992" cy="331400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ёжика нашли в лесу 6 грибов. Они разделили их поровну между собой. Сколько грибов досталось каждому ёжику?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95395" y="3014537"/>
            <a:ext cx="3094827" cy="1074509"/>
            <a:chOff x="4645525" y="2994586"/>
            <a:chExt cx="3094827" cy="1074509"/>
          </a:xfrm>
        </p:grpSpPr>
        <p:pic>
          <p:nvPicPr>
            <p:cNvPr id="6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525" y="3014537"/>
              <a:ext cx="942973" cy="105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975" y="2994586"/>
              <a:ext cx="942973" cy="105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379" y="2994586"/>
              <a:ext cx="942973" cy="105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86424" y="4069094"/>
            <a:ext cx="7792551" cy="1326462"/>
            <a:chOff x="118230" y="2894999"/>
            <a:chExt cx="7792551" cy="1326462"/>
          </a:xfrm>
        </p:grpSpPr>
        <p:pic>
          <p:nvPicPr>
            <p:cNvPr id="20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2790">
              <a:off x="3891414" y="3162736"/>
              <a:ext cx="942972" cy="105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303">
              <a:off x="6949969" y="3146953"/>
              <a:ext cx="960812" cy="10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14381">
              <a:off x="118230" y="2894999"/>
              <a:ext cx="96583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-37350" y="4862220"/>
            <a:ext cx="8580204" cy="1200592"/>
            <a:chOff x="-170873" y="4067205"/>
            <a:chExt cx="8580204" cy="1200592"/>
          </a:xfrm>
        </p:grpSpPr>
        <p:pic>
          <p:nvPicPr>
            <p:cNvPr id="25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23565">
              <a:off x="-170873" y="4213239"/>
              <a:ext cx="942973" cy="105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38515">
              <a:off x="7410565" y="4256049"/>
              <a:ext cx="942973" cy="105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torange.ru/photo/6/13/%D0%91%D0%B5%D0%BB%D1%8B%D0%B9-%D0%B3%D1%80%D0%B8%D0%B1-%D0%BA%D1%80%D1%83%D0%BF%D0%BD%D0%BE-1286184014_6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4171">
              <a:off x="4370507" y="4067205"/>
              <a:ext cx="942973" cy="105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855025" y="2852936"/>
            <a:ext cx="3433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 – 3 - 3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54035" y="3654213"/>
            <a:ext cx="5583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 : 3 = 2 (гр.)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images-photo.ru/_ph/24/2/8206793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6" y="-183510"/>
            <a:ext cx="6084168" cy="72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344285"/>
            <a:ext cx="4680520" cy="924475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Укрась ёлку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123728" y="-51384"/>
            <a:ext cx="1584176" cy="12241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57018" y="1204319"/>
            <a:ext cx="1130424" cy="1080120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6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31640" y="2780928"/>
            <a:ext cx="113042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08794" y="3861048"/>
            <a:ext cx="1130424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5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67944" y="4401108"/>
            <a:ext cx="1130424" cy="10801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8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7280" y="4695164"/>
            <a:ext cx="1130424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9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44507" y="5792870"/>
            <a:ext cx="1130424" cy="108012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4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42472" y="2498920"/>
            <a:ext cx="1130424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3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64008" y="1204319"/>
            <a:ext cx="1130424" cy="1080120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42492" y="2780928"/>
            <a:ext cx="113042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219831" y="3867785"/>
            <a:ext cx="1130424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7280" y="4686408"/>
            <a:ext cx="1130424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40922" y="5775955"/>
            <a:ext cx="1130424" cy="108012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71346" y="4398119"/>
            <a:ext cx="1157832" cy="11356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49734" y="2500460"/>
            <a:ext cx="1130424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315083" cy="924475"/>
          </a:xfrm>
        </p:spPr>
        <p:txBody>
          <a:bodyPr/>
          <a:lstStyle/>
          <a:p>
            <a:r>
              <a:rPr lang="ru-RU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пропущенные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892480" cy="48619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5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5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12				</a:t>
            </a: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				</a:t>
            </a: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	</a:t>
            </a:r>
          </a:p>
          <a:p>
            <a:pPr marL="0" indent="0">
              <a:buNone/>
            </a:pP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				</a:t>
            </a: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				</a:t>
            </a:r>
            <a:r>
              <a:rPr lang="ru-RU" sz="1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* = </a:t>
            </a:r>
            <a:r>
              <a:rPr lang="ru-RU" sz="1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318900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218058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6469" y="4221088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229200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318900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218058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0965" y="4221088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229200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716016" y="4365104"/>
            <a:ext cx="1877963" cy="1964734"/>
            <a:chOff x="4716016" y="4365104"/>
            <a:chExt cx="1877963" cy="1964734"/>
          </a:xfrm>
        </p:grpSpPr>
        <p:pic>
          <p:nvPicPr>
            <p:cNvPr id="6" name="Picture 2" descr="http://dizigner.com/wp-content/uploads/2006/12/tutorial-adobeillustrator-snowflak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365104"/>
              <a:ext cx="1877963" cy="196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5316603" y="4934422"/>
              <a:ext cx="6767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62509" y="4077072"/>
            <a:ext cx="1877963" cy="1964734"/>
            <a:chOff x="1262509" y="4077072"/>
            <a:chExt cx="1877963" cy="1964734"/>
          </a:xfrm>
        </p:grpSpPr>
        <p:pic>
          <p:nvPicPr>
            <p:cNvPr id="4" name="Picture 2" descr="http://dizigner.com/wp-content/uploads/2006/12/tutorial-adobeillustrator-snowflak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509" y="4077072"/>
              <a:ext cx="1877963" cy="196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875569" y="4654230"/>
              <a:ext cx="6767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161822" y="1988840"/>
            <a:ext cx="1877963" cy="1964734"/>
            <a:chOff x="3161822" y="1988840"/>
            <a:chExt cx="1877963" cy="1964734"/>
          </a:xfrm>
        </p:grpSpPr>
        <p:pic>
          <p:nvPicPr>
            <p:cNvPr id="5" name="Picture 2" descr="http://dizigner.com/wp-content/uploads/2006/12/tutorial-adobeillustrator-snowflak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822" y="1988840"/>
              <a:ext cx="1877963" cy="196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751597" y="2500115"/>
              <a:ext cx="6767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6000" y="1351613"/>
            <a:ext cx="1877963" cy="1964734"/>
            <a:chOff x="323528" y="1332643"/>
            <a:chExt cx="1877963" cy="1964734"/>
          </a:xfrm>
        </p:grpSpPr>
        <p:pic>
          <p:nvPicPr>
            <p:cNvPr id="1026" name="Picture 2" descr="http://dizigner.com/wp-content/uploads/2006/12/tutorial-adobeillustrator-snowflak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32643"/>
              <a:ext cx="1877963" cy="196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99592" y="1772816"/>
              <a:ext cx="6767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125113" cy="924475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 снежинку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268" y="1302415"/>
            <a:ext cx="2337870" cy="199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66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ru-RU" sz="66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320" y="4157171"/>
            <a:ext cx="2337870" cy="199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2</a:t>
            </a:r>
            <a:endParaRPr lang="ru-RU" sz="66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1947" y="2007241"/>
            <a:ext cx="2337870" cy="199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2</a:t>
            </a:r>
            <a:endParaRPr lang="ru-RU" sz="66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1732" y="4289839"/>
            <a:ext cx="2337870" cy="199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2</a:t>
            </a:r>
            <a:endParaRPr lang="ru-RU" sz="66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683195" y="1257019"/>
            <a:ext cx="1877963" cy="1964734"/>
            <a:chOff x="5338865" y="-897938"/>
            <a:chExt cx="1877963" cy="1964734"/>
          </a:xfrm>
        </p:grpSpPr>
        <p:pic>
          <p:nvPicPr>
            <p:cNvPr id="7" name="Picture 2" descr="http://dizigner.com/wp-content/uploads/2006/12/tutorial-adobeillustrator-snowflak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865" y="-897938"/>
              <a:ext cx="1877963" cy="1964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939452" y="-377236"/>
              <a:ext cx="6767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453241" y="1302415"/>
            <a:ext cx="2337870" cy="199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2</a:t>
            </a:r>
            <a:endParaRPr lang="ru-RU" sz="66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7125113" cy="924475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раздать подарки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st.rekonashop.ru/6/1293/679/0_bc31f_2a6a0f2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2029" y="3068960"/>
            <a:ext cx="2904164" cy="34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dreams4kids.ru/wp-content/uploads/2012/12/Raduyushhiysya-zaych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9890" y="1412776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:2 +13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2780928"/>
            <a:ext cx="295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 +13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3046" y="4342755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20 - 12 :2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62238" y="5828688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15 - 16 :2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7807" y="1068091"/>
            <a:ext cx="2778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+ 10 :2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img-fotki.yandex.ru/get/5313/47407354.34e/0_a5ac8_80c84ea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3" y="5520803"/>
            <a:ext cx="1002585" cy="13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948264" y="5445224"/>
            <a:ext cx="1409750" cy="1409750"/>
            <a:chOff x="6263514" y="5353932"/>
            <a:chExt cx="1409750" cy="1409750"/>
          </a:xfrm>
        </p:grpSpPr>
        <p:pic>
          <p:nvPicPr>
            <p:cNvPr id="2078" name="Picture 30" descr="http://tlt.elbanking.ru/application/includes/uploadIMG/12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514" y="5353932"/>
              <a:ext cx="1409750" cy="14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6809587" y="5764895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21921" y="4201695"/>
            <a:ext cx="1205450" cy="1205450"/>
            <a:chOff x="5274604" y="5625939"/>
            <a:chExt cx="1205450" cy="1205450"/>
          </a:xfrm>
        </p:grpSpPr>
        <p:pic>
          <p:nvPicPr>
            <p:cNvPr id="2080" name="Picture 32" descr="http://magichouse-shop.com.ua/image/data/gift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604" y="5625939"/>
              <a:ext cx="1205450" cy="120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5373324" y="5799566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957272" y="2734423"/>
            <a:ext cx="1280217" cy="1280217"/>
            <a:chOff x="5940152" y="2724847"/>
            <a:chExt cx="1280217" cy="1280217"/>
          </a:xfrm>
        </p:grpSpPr>
        <p:pic>
          <p:nvPicPr>
            <p:cNvPr id="32" name="Picture 32" descr="http://magichouse-shop.com.ua/image/data/gift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724847"/>
              <a:ext cx="1280217" cy="1280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13639" y="281349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471095" y="3704258"/>
            <a:ext cx="1423022" cy="1423023"/>
            <a:chOff x="5652022" y="4342754"/>
            <a:chExt cx="1423022" cy="1423023"/>
          </a:xfrm>
        </p:grpSpPr>
        <p:pic>
          <p:nvPicPr>
            <p:cNvPr id="41" name="Picture 24" descr="http://babalena.ru/blog/wp-content/uploads/2011/12/podaro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022" y="4342754"/>
              <a:ext cx="1423022" cy="142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5855077" y="4653136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621824" y="4906887"/>
            <a:ext cx="1951112" cy="1951113"/>
            <a:chOff x="6728555" y="4862279"/>
            <a:chExt cx="1951112" cy="1951113"/>
          </a:xfrm>
        </p:grpSpPr>
        <p:pic>
          <p:nvPicPr>
            <p:cNvPr id="44" name="Picture 28" descr="http://i383.photobucket.com/albums/oo275/Travelbiz25/just%20shoes/MCj04397710000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555" y="4862279"/>
              <a:ext cx="1951112" cy="195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7445786" y="552353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867890" y="980728"/>
            <a:ext cx="1280217" cy="1280217"/>
            <a:chOff x="5940152" y="2724847"/>
            <a:chExt cx="1280217" cy="1280217"/>
          </a:xfrm>
        </p:grpSpPr>
        <p:pic>
          <p:nvPicPr>
            <p:cNvPr id="47" name="Picture 32" descr="http://magichouse-shop.com.ua/image/data/gift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724847"/>
              <a:ext cx="1280217" cy="1280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6113639" y="281349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032414" y="1162929"/>
            <a:ext cx="1423022" cy="1423023"/>
            <a:chOff x="5652022" y="4342754"/>
            <a:chExt cx="1423022" cy="1423023"/>
          </a:xfrm>
        </p:grpSpPr>
        <p:pic>
          <p:nvPicPr>
            <p:cNvPr id="50" name="Picture 24" descr="http://babalena.ru/blog/wp-content/uploads/2011/12/podaro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022" y="4342754"/>
              <a:ext cx="1423022" cy="142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5855077" y="4653136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267744" y="2204864"/>
            <a:ext cx="1951112" cy="1951113"/>
            <a:chOff x="6728555" y="4862279"/>
            <a:chExt cx="1951112" cy="1951113"/>
          </a:xfrm>
        </p:grpSpPr>
        <p:pic>
          <p:nvPicPr>
            <p:cNvPr id="53" name="Picture 28" descr="http://i383.photobucket.com/albums/oo275/Travelbiz25/just%20shoes/MCj04397710000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555" y="4862279"/>
              <a:ext cx="1951112" cy="195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7445786" y="5523530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46579" y="5512666"/>
            <a:ext cx="1205450" cy="1205450"/>
            <a:chOff x="5274604" y="5625939"/>
            <a:chExt cx="1205450" cy="1205450"/>
          </a:xfrm>
        </p:grpSpPr>
        <p:pic>
          <p:nvPicPr>
            <p:cNvPr id="56" name="Picture 32" descr="http://magichouse-shop.com.ua/image/data/gift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604" y="5625939"/>
              <a:ext cx="1205450" cy="120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5373324" y="5799566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280100" y="5342268"/>
            <a:ext cx="1409750" cy="1409750"/>
            <a:chOff x="6263514" y="5353932"/>
            <a:chExt cx="1409750" cy="1409750"/>
          </a:xfrm>
        </p:grpSpPr>
        <p:pic>
          <p:nvPicPr>
            <p:cNvPr id="59" name="Picture 30" descr="http://tlt.elbanking.ru/application/includes/uploadIMG/12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514" y="5353932"/>
              <a:ext cx="1409750" cy="14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Прямоугольник 59"/>
            <p:cNvSpPr/>
            <p:nvPr/>
          </p:nvSpPr>
          <p:spPr>
            <a:xfrm>
              <a:off x="6809587" y="5764895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6" name="Picture 38" descr="http://img0.liveinternet.ru/images/attach/c/10/111/561/111561774_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2460958"/>
            <a:ext cx="1773658" cy="15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://wordassociations.ru/image/200x/svg_to_png/zeimusu_Magpi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905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://img-fotki.yandex.ru/get/5014/28257045.67f/0_72ac7_f41bd9ae_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7" y="3866119"/>
            <a:ext cx="1795905" cy="18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7230534" y="454315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15636" y="565009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498481" y="6024869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125113" cy="924475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Чьи следы?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496" y="4077072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256490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170080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184482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92280" y="278092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0736" y="5534202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13661" y="5526659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1880" y="602128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12976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6587" y="1844824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0569" y="1569566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32980" y="2109557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32592" y="3587792"/>
            <a:ext cx="127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+14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30532" y="488193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5703639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5841268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14499" y="565009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482674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331640" y="2562352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47864" y="169244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8064" y="185886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092280" y="276815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239961" y="4548471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lisyonok.ucoz.ru/kartinki/l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09" y="2517660"/>
            <a:ext cx="1843009" cy="332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zdrevaya.ru/system/files/IMG_1854-lisiy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78" y="2532332"/>
            <a:ext cx="2448272" cy="33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6" y="-27384"/>
            <a:ext cx="7601315" cy="924475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2 примера на деление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908720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• 4 = 8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9847" y="1840764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: 2 = 4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917434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• 9 = 18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5629" y="2852936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: 4 = 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3968" y="183205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: 2 = 9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13025" y="2776274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: 9 = 2</a:t>
            </a:r>
            <a:endParaRPr lang="ru-RU" sz="5400" b="1" cap="none" spc="0" dirty="0">
              <a:ln w="1905"/>
              <a:solidFill>
                <a:schemeClr val="tx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70953"/>
            <a:ext cx="3920466" cy="28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44.radikal.ru/i106/0810/41/67f85a615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86" y="5445224"/>
            <a:ext cx="947471" cy="7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shkola.ostriv.in.ua/images/publications/4/5754/content/si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90" y="5589240"/>
            <a:ext cx="782262" cy="6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8" descr="http://wordassociations.ru/image/200x/svg_to_png/zeimusu_Magp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5589240"/>
            <a:ext cx="1076228" cy="7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st.fl.ru/users/ania_art/upload/f_85150b35600929b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63" y="4111033"/>
            <a:ext cx="872810" cy="8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5" y="975507"/>
            <a:ext cx="8134555" cy="924475"/>
          </a:xfrm>
        </p:spPr>
        <p:txBody>
          <a:bodyPr/>
          <a:lstStyle/>
          <a:p>
            <a:r>
              <a:rPr lang="ru-RU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 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8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4 = 6				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			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  <a:p>
            <a:pPr marL="0" indent="0"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			 2 • 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8554" y="2060848"/>
            <a:ext cx="52920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7450" y="3272936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7470" y="5589240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11166" y="2120808"/>
            <a:ext cx="86409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1604" y="3302916"/>
            <a:ext cx="112876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39158" y="4437112"/>
            <a:ext cx="100811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3214" y="5532222"/>
            <a:ext cx="100811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1.bp.blogspot.com/-m3RcsEeY7dI/TmjOFeZZGgI/AAAAAAAABRk/NsplZK6jjYo/s160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" y="25405"/>
            <a:ext cx="1776677" cy="10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956376" y="633293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4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+ 18=</a:t>
            </a:r>
          </a:p>
          <a:p>
            <a:pPr marL="0" lvl="0" indent="0">
              <a:buClr>
                <a:srgbClr val="C5E1FE"/>
              </a:buClr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lvl="0" indent="0">
              <a:buClr>
                <a:srgbClr val="C5E1FE"/>
              </a:buClr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lvl="0" indent="0">
              <a:buClr>
                <a:srgbClr val="C5E1FE"/>
              </a:buClr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 =</a:t>
            </a:r>
          </a:p>
          <a:p>
            <a:pPr marL="0" lvl="0" indent="0">
              <a:buClr>
                <a:srgbClr val="C5E1FE"/>
              </a:buClr>
              <a:buNone/>
            </a:pP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•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4852"/>
            <a:ext cx="7955043" cy="924475"/>
          </a:xfrm>
        </p:spPr>
        <p:txBody>
          <a:bodyPr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 СЛОВО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052736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204864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356992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581128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661248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79764" y="957318"/>
            <a:ext cx="2361274" cy="5878604"/>
            <a:chOff x="6171166" y="934772"/>
            <a:chExt cx="2361274" cy="58786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71166" y="934772"/>
              <a:ext cx="2361274" cy="95050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20 - К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71166" y="1783878"/>
              <a:ext cx="2361274" cy="95050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21 - У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71166" y="2595119"/>
              <a:ext cx="2361274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22 - М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88364" y="3464572"/>
              <a:ext cx="2344075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23 - Л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187631" y="4328668"/>
              <a:ext cx="2344808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24 - Е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8944" y="5138974"/>
              <a:ext cx="2333496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25 - А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198943" y="5949280"/>
              <a:ext cx="2333495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26 - Б</a:t>
              </a:r>
              <a:endParaRPr lang="ru-RU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779912" y="1052736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2204864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52874" y="3356992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4581128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52874" y="5661248"/>
            <a:ext cx="1022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aax.ru/wp-content/uploads/2010/08/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56" y="2303638"/>
            <a:ext cx="4153644" cy="3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956376" y="0"/>
            <a:ext cx="1187624" cy="5400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СУВК №22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575</TotalTime>
  <Words>446</Words>
  <Application>Microsoft Office PowerPoint</Application>
  <PresentationFormat>Экран (4:3)</PresentationFormat>
  <Paragraphs>171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Winter</vt:lpstr>
      <vt:lpstr>Математика 2 класс</vt:lpstr>
      <vt:lpstr>Укрась ёлку</vt:lpstr>
      <vt:lpstr>Вставь пропущенные числа</vt:lpstr>
      <vt:lpstr>Освободи снежинку</vt:lpstr>
      <vt:lpstr>Помоги раздать подарки</vt:lpstr>
      <vt:lpstr>Чьи следы?</vt:lpstr>
      <vt:lpstr>Составь 2 примера на деление</vt:lpstr>
      <vt:lpstr>ИСПРАВЬ  ОШИБКИ</vt:lpstr>
      <vt:lpstr>РАСШИФРУЙ СЛОВО</vt:lpstr>
      <vt:lpstr>Презентация PowerPoint</vt:lpstr>
      <vt:lpstr>Составь и реши задачу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Олег Кустов</dc:creator>
  <cp:lastModifiedBy>Олег Кустов</cp:lastModifiedBy>
  <cp:revision>44</cp:revision>
  <dcterms:created xsi:type="dcterms:W3CDTF">2014-12-04T16:14:50Z</dcterms:created>
  <dcterms:modified xsi:type="dcterms:W3CDTF">2014-12-21T19:31:57Z</dcterms:modified>
</cp:coreProperties>
</file>