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6550D-FA56-44A7-B78A-3EA91742511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59DF0-6ED9-4B64-821E-B862034AF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214422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latin typeface="Comic Sans MS" pitchFamily="66" charset="0"/>
              </a:rPr>
              <a:t>Вчимося </a:t>
            </a:r>
          </a:p>
          <a:p>
            <a:pPr algn="ctr"/>
            <a:r>
              <a:rPr lang="uk-UA" sz="8000" b="1" dirty="0" smtClean="0">
                <a:latin typeface="Comic Sans MS" pitchFamily="66" charset="0"/>
              </a:rPr>
              <a:t>рахувати</a:t>
            </a:r>
            <a:endParaRPr lang="ru-RU" sz="8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F97B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7" y="357166"/>
            <a:ext cx="1870995" cy="1571636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-22000" contrast="32000"/>
          </a:blip>
          <a:stretch>
            <a:fillRect/>
          </a:stretch>
        </p:blipFill>
        <p:spPr>
          <a:xfrm>
            <a:off x="6286512" y="4071942"/>
            <a:ext cx="2603192" cy="2471384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428596" y="4429132"/>
            <a:ext cx="2286016" cy="2194613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6858016" y="285728"/>
            <a:ext cx="2093609" cy="2000264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>
            <a:off x="3357554" y="3643314"/>
            <a:ext cx="2428892" cy="189757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e5f0a948d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794299" cy="2060848"/>
          </a:xfrm>
          <a:prstGeom prst="rect">
            <a:avLst/>
          </a:prstGeom>
        </p:spPr>
      </p:pic>
      <p:pic>
        <p:nvPicPr>
          <p:cNvPr id="5" name="Рисунок 4" descr="46de1804df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1900888" cy="2181278"/>
          </a:xfrm>
          <a:prstGeom prst="rect">
            <a:avLst/>
          </a:prstGeom>
        </p:spPr>
      </p:pic>
      <p:pic>
        <p:nvPicPr>
          <p:cNvPr id="6" name="Рисунок 5" descr="e5f0a948d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2656"/>
            <a:ext cx="1794299" cy="2060848"/>
          </a:xfrm>
          <a:prstGeom prst="rect">
            <a:avLst/>
          </a:prstGeom>
        </p:spPr>
      </p:pic>
      <p:pic>
        <p:nvPicPr>
          <p:cNvPr id="9" name="Рисунок 8" descr="e5f0a948d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1794299" cy="2060848"/>
          </a:xfrm>
          <a:prstGeom prst="rect">
            <a:avLst/>
          </a:prstGeom>
        </p:spPr>
      </p:pic>
      <p:pic>
        <p:nvPicPr>
          <p:cNvPr id="11" name="Рисунок 10" descr="46de1804df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00174"/>
            <a:ext cx="1900888" cy="2181278"/>
          </a:xfrm>
          <a:prstGeom prst="rect">
            <a:avLst/>
          </a:prstGeom>
        </p:spPr>
      </p:pic>
      <p:pic>
        <p:nvPicPr>
          <p:cNvPr id="12" name="Рисунок 11" descr="46de1804df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484784"/>
            <a:ext cx="1900888" cy="2181278"/>
          </a:xfrm>
          <a:prstGeom prst="rect">
            <a:avLst/>
          </a:prstGeom>
        </p:spPr>
      </p:pic>
      <p:pic>
        <p:nvPicPr>
          <p:cNvPr id="15" name="Рисунок 14" descr="e5f0a948d92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9701" y="188640"/>
            <a:ext cx="1794299" cy="20608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8596" y="857232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135729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200024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1357298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85723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8082" y="1357298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2071678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bd5627324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1569630" cy="1702493"/>
          </a:xfrm>
          <a:prstGeom prst="rect">
            <a:avLst/>
          </a:prstGeom>
        </p:spPr>
      </p:pic>
      <p:pic>
        <p:nvPicPr>
          <p:cNvPr id="26" name="Рисунок 25" descr="b98aa6ef56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573016"/>
            <a:ext cx="1580216" cy="1680230"/>
          </a:xfrm>
          <a:prstGeom prst="rect">
            <a:avLst/>
          </a:prstGeom>
        </p:spPr>
      </p:pic>
      <p:pic>
        <p:nvPicPr>
          <p:cNvPr id="27" name="Рисунок 26" descr="bd5627324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714884"/>
            <a:ext cx="1569630" cy="1702493"/>
          </a:xfrm>
          <a:prstGeom prst="rect">
            <a:avLst/>
          </a:prstGeom>
        </p:spPr>
      </p:pic>
      <p:pic>
        <p:nvPicPr>
          <p:cNvPr id="28" name="Рисунок 27" descr="b98aa6ef56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3645024"/>
            <a:ext cx="1580216" cy="1680230"/>
          </a:xfrm>
          <a:prstGeom prst="rect">
            <a:avLst/>
          </a:prstGeom>
        </p:spPr>
      </p:pic>
      <p:pic>
        <p:nvPicPr>
          <p:cNvPr id="29" name="Рисунок 28" descr="bd5627324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653136"/>
            <a:ext cx="1569630" cy="1702493"/>
          </a:xfrm>
          <a:prstGeom prst="rect">
            <a:avLst/>
          </a:prstGeom>
        </p:spPr>
      </p:pic>
      <p:pic>
        <p:nvPicPr>
          <p:cNvPr id="30" name="Рисунок 29" descr="b98aa6ef56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573016"/>
            <a:ext cx="1580216" cy="1680230"/>
          </a:xfrm>
          <a:prstGeom prst="rect">
            <a:avLst/>
          </a:prstGeom>
        </p:spPr>
      </p:pic>
      <p:pic>
        <p:nvPicPr>
          <p:cNvPr id="31" name="Рисунок 30" descr="bd5627324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581128"/>
            <a:ext cx="1569630" cy="1702493"/>
          </a:xfrm>
          <a:prstGeom prst="rect">
            <a:avLst/>
          </a:prstGeom>
        </p:spPr>
      </p:pic>
      <p:pic>
        <p:nvPicPr>
          <p:cNvPr id="32" name="Рисунок 31" descr="b98aa6ef56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3573016"/>
            <a:ext cx="1580216" cy="168023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67544" y="5157192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7224" y="4357694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100" y="392906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85918" y="44291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3108" y="500063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14612" y="4357694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71802" y="400050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00958" y="4357694"/>
            <a:ext cx="639688" cy="11437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" name="Рисунок 40" descr="bd56273243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857760"/>
            <a:ext cx="1569630" cy="170249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929058" y="500063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71934" y="1428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43174" y="1285860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92867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1428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200024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786710" y="71435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00892" y="3929066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15272" y="5214950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72198" y="4929198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4000504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4500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15008" y="44291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4357694"/>
            <a:ext cx="639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43702" y="4429132"/>
            <a:ext cx="639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http://ts1.mm.bing.net/th?id=H.4784332787288531&amp;pid=1.9&amp;m=&amp;w=300&amp;h=30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4360114" cy="60007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71472" y="21429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2 ∙ 5 = 10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07154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12 : 3 = 4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1857364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3 ∙ 6 = 18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71462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16 : 2 = 8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3571876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2 ∙ 3 = 6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596" y="442913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9 : 3 = 3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22" name="5-конечная звезда 21"/>
          <p:cNvSpPr/>
          <p:nvPr/>
        </p:nvSpPr>
        <p:spPr>
          <a:xfrm>
            <a:off x="3214678" y="1214422"/>
            <a:ext cx="928694" cy="8572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02" y="428604"/>
            <a:ext cx="785818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/>
          <p:cNvSpPr/>
          <p:nvPr/>
        </p:nvSpPr>
        <p:spPr>
          <a:xfrm>
            <a:off x="3000364" y="2143116"/>
            <a:ext cx="928694" cy="857256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286116" y="3000372"/>
            <a:ext cx="785818" cy="78581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2786050" y="4643446"/>
            <a:ext cx="928694" cy="857256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786050" y="3714752"/>
            <a:ext cx="1000132" cy="857256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00034" y="521495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rgbClr val="0070C0"/>
                </a:solidFill>
                <a:latin typeface="Monotype Corsiva" pitchFamily="66" charset="0"/>
              </a:rPr>
              <a:t>3</a:t>
            </a:r>
            <a:r>
              <a:rPr lang="uk-UA" sz="7200" b="1" dirty="0" smtClean="0">
                <a:solidFill>
                  <a:srgbClr val="0070C0"/>
                </a:solidFill>
                <a:latin typeface="Monotype Corsiva" pitchFamily="66" charset="0"/>
              </a:rPr>
              <a:t> ∙ 5 = 15</a:t>
            </a:r>
            <a:endParaRPr lang="ru-RU" sz="7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000364" y="5429264"/>
            <a:ext cx="857256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4792E-6 L 0.4125 0.285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023 L 0.33716 -0.138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34948 -0.12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8363E-6 L 0.20798 0.225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3377E-6 L 0.37812 -0.010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50695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49676E-6 L 0.29045 -0.364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8000"/>
          </a:blip>
          <a:stretch>
            <a:fillRect/>
          </a:stretch>
        </p:blipFill>
        <p:spPr>
          <a:xfrm>
            <a:off x="1714480" y="2928934"/>
            <a:ext cx="5786478" cy="392906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1" y="642918"/>
          <a:ext cx="8715436" cy="2500330"/>
        </p:xfrm>
        <a:graphic>
          <a:graphicData uri="http://schemas.openxmlformats.org/drawingml/2006/table">
            <a:tbl>
              <a:tblPr/>
              <a:tblGrid>
                <a:gridCol w="1389588"/>
                <a:gridCol w="1046290"/>
                <a:gridCol w="1046290"/>
                <a:gridCol w="1046290"/>
                <a:gridCol w="1047199"/>
                <a:gridCol w="1046290"/>
                <a:gridCol w="1046290"/>
                <a:gridCol w="1047199"/>
              </a:tblGrid>
              <a:tr h="125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а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3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9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Comic Sans MS"/>
                          <a:ea typeface="Calibri"/>
                          <a:cs typeface="Times New Roman"/>
                        </a:rPr>
                        <a:t>6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Comic Sans MS"/>
                          <a:ea typeface="Calibri"/>
                          <a:cs typeface="Times New Roman"/>
                        </a:rPr>
                        <a:t>2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Comic Sans MS"/>
                          <a:ea typeface="Calibri"/>
                          <a:cs typeface="Times New Roman"/>
                        </a:rPr>
                        <a:t>4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 smtClean="0">
                          <a:latin typeface="Comic Sans MS"/>
                          <a:ea typeface="Calibri"/>
                          <a:cs typeface="Times New Roman"/>
                        </a:rPr>
                        <a:t>3·а+4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25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Comic Sans MS"/>
                          <a:ea typeface="Calibri"/>
                          <a:cs typeface="Times New Roman"/>
                        </a:rPr>
                        <a:t>13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>
                          <a:latin typeface="Comic Sans MS"/>
                          <a:ea typeface="Calibri"/>
                          <a:cs typeface="Times New Roman"/>
                        </a:rPr>
                        <a:t>19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31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22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10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latin typeface="Comic Sans MS"/>
                          <a:ea typeface="Calibri"/>
                          <a:cs typeface="Times New Roman"/>
                        </a:rPr>
                        <a:t>16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2000240"/>
            <a:ext cx="1785950" cy="1071570"/>
          </a:xfrm>
          <a:prstGeom prst="rect">
            <a:avLst/>
          </a:prstGeo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2000240"/>
            <a:ext cx="1344431" cy="964903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6648" y="1928802"/>
            <a:ext cx="1352083" cy="1214446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000240"/>
            <a:ext cx="1344431" cy="964903"/>
          </a:xfrm>
          <a:prstGeom prst="rect">
            <a:avLst/>
          </a:prstGeom>
        </p:spPr>
      </p:pic>
      <p:pic>
        <p:nvPicPr>
          <p:cNvPr id="12" name="Рисунок 11" descr="i (5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928802"/>
            <a:ext cx="1352083" cy="1214446"/>
          </a:xfrm>
          <a:prstGeom prst="rect">
            <a:avLst/>
          </a:prstGeom>
        </p:spPr>
      </p:pic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2000240"/>
            <a:ext cx="1785950" cy="1071570"/>
          </a:xfrm>
          <a:prstGeom prst="rect">
            <a:avLst/>
          </a:prstGeom>
        </p:spPr>
      </p:pic>
      <p:pic>
        <p:nvPicPr>
          <p:cNvPr id="14" name="Рисунок 13" descr="i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569" y="2000240"/>
            <a:ext cx="1344431" cy="9649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4509E-6 L 0.06476 0.381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50289E-6 L 0.02726 0.347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4509E-6 L -0.02656 0.40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0289E-6 L -0.06545 0.37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4509E-6 L -0.12795 0.423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4509E-6 L -0.16684 0.392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50289E-6 L -0.19809 0.337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28660" y="4643446"/>
            <a:ext cx="2667012" cy="2000259"/>
          </a:xfrm>
          <a:prstGeom prst="rect">
            <a:avLst/>
          </a:prstGeom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571480"/>
            <a:ext cx="2571761" cy="1928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3·5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572008"/>
            <a:ext cx="1681169" cy="1763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514351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15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10" name="Рисунок 9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1357298"/>
            <a:ext cx="2571761" cy="1928821"/>
          </a:xfrm>
          <a:prstGeom prst="rect">
            <a:avLst/>
          </a:prstGeom>
        </p:spPr>
      </p:pic>
      <p:pic>
        <p:nvPicPr>
          <p:cNvPr id="11" name="Рисунок 10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14290"/>
            <a:ext cx="2571761" cy="1928821"/>
          </a:xfrm>
          <a:prstGeom prst="rect">
            <a:avLst/>
          </a:prstGeom>
        </p:spPr>
      </p:pic>
      <p:pic>
        <p:nvPicPr>
          <p:cNvPr id="12" name="Рисунок 11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857364"/>
            <a:ext cx="2571761" cy="1928821"/>
          </a:xfrm>
          <a:prstGeom prst="rect">
            <a:avLst/>
          </a:prstGeom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571480"/>
            <a:ext cx="2571761" cy="1928821"/>
          </a:xfrm>
          <a:prstGeom prst="rect">
            <a:avLst/>
          </a:prstGeom>
        </p:spPr>
      </p:pic>
      <p:pic>
        <p:nvPicPr>
          <p:cNvPr id="14" name="Рисунок 13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0"/>
            <a:ext cx="2571761" cy="1928821"/>
          </a:xfrm>
          <a:prstGeom prst="rect">
            <a:avLst/>
          </a:prstGeom>
        </p:spPr>
      </p:pic>
      <p:pic>
        <p:nvPicPr>
          <p:cNvPr id="15" name="Рисунок 14" descr="i (1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1428736"/>
            <a:ext cx="2571761" cy="1928821"/>
          </a:xfrm>
          <a:prstGeom prst="rect">
            <a:avLst/>
          </a:prstGeom>
        </p:spPr>
      </p:pic>
      <p:pic>
        <p:nvPicPr>
          <p:cNvPr id="16" name="Рисунок 15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5000612"/>
            <a:ext cx="2476517" cy="1857388"/>
          </a:xfrm>
          <a:prstGeom prst="rect">
            <a:avLst/>
          </a:prstGeom>
        </p:spPr>
      </p:pic>
      <p:pic>
        <p:nvPicPr>
          <p:cNvPr id="17" name="Рисунок 16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786322"/>
            <a:ext cx="2476517" cy="1857388"/>
          </a:xfrm>
          <a:prstGeom prst="rect">
            <a:avLst/>
          </a:prstGeom>
        </p:spPr>
      </p:pic>
      <p:pic>
        <p:nvPicPr>
          <p:cNvPr id="18" name="Рисунок 17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5000612"/>
            <a:ext cx="2476517" cy="1857388"/>
          </a:xfrm>
          <a:prstGeom prst="rect">
            <a:avLst/>
          </a:prstGeom>
        </p:spPr>
      </p:pic>
      <p:pic>
        <p:nvPicPr>
          <p:cNvPr id="19" name="Рисунок 18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286388"/>
            <a:ext cx="2476517" cy="1857388"/>
          </a:xfrm>
          <a:prstGeom prst="rect">
            <a:avLst/>
          </a:prstGeom>
        </p:spPr>
      </p:pic>
      <p:pic>
        <p:nvPicPr>
          <p:cNvPr id="20" name="Рисунок 19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5214950"/>
            <a:ext cx="2476517" cy="1857388"/>
          </a:xfrm>
          <a:prstGeom prst="rect">
            <a:avLst/>
          </a:prstGeom>
        </p:spPr>
      </p:pic>
      <p:pic>
        <p:nvPicPr>
          <p:cNvPr id="21" name="Рисунок 20" descr="i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E3AE"/>
              </a:clrFrom>
              <a:clrTo>
                <a:srgbClr val="F0E3A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5214950"/>
            <a:ext cx="2476517" cy="18573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71670" y="242886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4·2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23" name="Рисунок 22" descr="i (2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714884"/>
            <a:ext cx="1676402" cy="1722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3108" y="528638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12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942" y="16430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6:2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0496" y="292893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5·4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15140" y="107154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5·6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6710" y="250030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4:2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121442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9:3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5" name="Рисунок 34" descr="i (6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5072055"/>
            <a:ext cx="2295534" cy="17859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357554" y="550070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7" name="Рисунок 36" descr="i (8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929198"/>
            <a:ext cx="1524000" cy="15716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57686" y="542926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20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8" name="Рисунок 37" descr="0_729ef_eacbdc52_L.png"/>
          <p:cNvPicPr>
            <a:picLocks noChangeAspect="1"/>
          </p:cNvPicPr>
          <p:nvPr/>
        </p:nvPicPr>
        <p:blipFill>
          <a:blip r:embed="rId9" cstate="print">
            <a:lum bright="-22000" contrast="10000"/>
          </a:blip>
          <a:stretch>
            <a:fillRect/>
          </a:stretch>
        </p:blipFill>
        <p:spPr>
          <a:xfrm>
            <a:off x="5143504" y="5072074"/>
            <a:ext cx="1606561" cy="15093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5008" y="5500702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3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9" name="Рисунок 38" descr="0_729ef_eacbdc52_L.png"/>
          <p:cNvPicPr>
            <a:picLocks noChangeAspect="1"/>
          </p:cNvPicPr>
          <p:nvPr/>
        </p:nvPicPr>
        <p:blipFill>
          <a:blip r:embed="rId10" cstate="print">
            <a:lum bright="-16000" contrast="14000"/>
          </a:blip>
          <a:stretch>
            <a:fillRect/>
          </a:stretch>
        </p:blipFill>
        <p:spPr>
          <a:xfrm rot="20239151" flipH="1">
            <a:off x="6377966" y="4833335"/>
            <a:ext cx="1666214" cy="15495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29454" y="535782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30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86710" y="4857760"/>
            <a:ext cx="1357290" cy="12003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5338" y="5143512"/>
            <a:ext cx="928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Comic Sans MS" pitchFamily="66" charset="0"/>
              </a:rPr>
              <a:t>2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0" grpId="0"/>
      <p:bldP spid="31" grpId="0"/>
      <p:bldP spid="32" grpId="0"/>
      <p:bldP spid="33" grpId="0"/>
      <p:bldP spid="40" grpId="0" animBg="1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14290"/>
            <a:ext cx="3357554" cy="2518166"/>
          </a:xfrm>
          <a:prstGeom prst="rect">
            <a:avLst/>
          </a:prstGeom>
        </p:spPr>
      </p:pic>
      <p:pic>
        <p:nvPicPr>
          <p:cNvPr id="4" name="Рисунок 3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14289"/>
            <a:ext cx="3286148" cy="2464611"/>
          </a:xfrm>
          <a:prstGeom prst="rect">
            <a:avLst/>
          </a:prstGeom>
        </p:spPr>
      </p:pic>
      <p:pic>
        <p:nvPicPr>
          <p:cNvPr id="5" name="Рисунок 4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3286148" cy="2464611"/>
          </a:xfrm>
          <a:prstGeom prst="rect">
            <a:avLst/>
          </a:prstGeom>
        </p:spPr>
      </p:pic>
      <p:pic>
        <p:nvPicPr>
          <p:cNvPr id="6" name="Рисунок 5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00306"/>
            <a:ext cx="3286148" cy="2464611"/>
          </a:xfrm>
          <a:prstGeom prst="rect">
            <a:avLst/>
          </a:prstGeom>
        </p:spPr>
      </p:pic>
      <p:pic>
        <p:nvPicPr>
          <p:cNvPr id="7" name="Рисунок 6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500306"/>
            <a:ext cx="3286148" cy="2464611"/>
          </a:xfrm>
          <a:prstGeom prst="rect">
            <a:avLst/>
          </a:prstGeom>
        </p:spPr>
      </p:pic>
      <p:pic>
        <p:nvPicPr>
          <p:cNvPr id="8" name="Рисунок 7" descr="i (1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52" y="2500306"/>
            <a:ext cx="3286148" cy="2464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0100" y="9286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4·8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92867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16:2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6" y="9286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6·3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321468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20:5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314324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3·9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3214686"/>
            <a:ext cx="1785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28:4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1" name="Рисунок 10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1714480" y="5214950"/>
            <a:ext cx="1413377" cy="14204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57356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32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[1000-1000].ftobalmic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7429520" y="5143512"/>
            <a:ext cx="1484458" cy="14919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29586" y="542926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285720" y="5143512"/>
            <a:ext cx="1413377" cy="14204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596" y="535782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18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[1000-1000].ftobalmic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4500562" y="5214950"/>
            <a:ext cx="1413377" cy="14204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929190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[1000-1000].ftobalmic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5929322" y="5143512"/>
            <a:ext cx="1484458" cy="14919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15074" y="5429264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Comic Sans MS" pitchFamily="66" charset="0"/>
              </a:rPr>
              <a:t>27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[1000-1000].ftobalmic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tretch>
            <a:fillRect/>
          </a:stretch>
        </p:blipFill>
        <p:spPr>
          <a:xfrm>
            <a:off x="3071802" y="5199490"/>
            <a:ext cx="1428760" cy="14359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1868" y="542926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3774E-6 L -0.07986 -0.66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-0.08455 -0.662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6821E-6 L -0.37778 -0.652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3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-0.39045 -0.652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012E-6 L 0.71441 -0.66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-3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1304E-6 L 0.70973 -0.663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6827E-7 L -0.40017 -0.342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0.00856 L -0.39375 -0.33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014E-6 L -0.2217 -0.337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1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11748E-6 L -0.2382 -0.327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95E-6 L 0.40886 -0.330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1748E-6 L 0.40104 -0.327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4" grpId="0"/>
      <p:bldP spid="23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7000" contrast="23000"/>
          </a:blip>
          <a:stretch>
            <a:fillRect/>
          </a:stretch>
        </p:blipFill>
        <p:spPr>
          <a:xfrm>
            <a:off x="214282" y="285728"/>
            <a:ext cx="3000396" cy="207170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" name="Рисунок 4" descr="97969344_large_pavel_rednikov_74133497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500042"/>
            <a:ext cx="1691630" cy="1629704"/>
          </a:xfrm>
          <a:prstGeom prst="rect">
            <a:avLst/>
          </a:prstGeom>
        </p:spPr>
      </p:pic>
      <p:pic>
        <p:nvPicPr>
          <p:cNvPr id="6" name="Рисунок 5" descr="i (10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071678"/>
            <a:ext cx="1928821" cy="1928821"/>
          </a:xfrm>
          <a:prstGeom prst="rect">
            <a:avLst/>
          </a:prstGeom>
        </p:spPr>
      </p:pic>
      <p:pic>
        <p:nvPicPr>
          <p:cNvPr id="7" name="Рисунок 6" descr="i (1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1000" contrast="22000"/>
          </a:blip>
          <a:stretch>
            <a:fillRect/>
          </a:stretch>
        </p:blipFill>
        <p:spPr>
          <a:xfrm rot="792938">
            <a:off x="173454" y="3954175"/>
            <a:ext cx="2934665" cy="1857383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642918"/>
            <a:ext cx="1857383" cy="1857383"/>
          </a:xfrm>
          <a:prstGeom prst="rect">
            <a:avLst/>
          </a:prstGeom>
        </p:spPr>
      </p:pic>
      <p:pic>
        <p:nvPicPr>
          <p:cNvPr id="9" name="Рисунок 8" descr="i (12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14000"/>
          </a:blip>
          <a:stretch>
            <a:fillRect/>
          </a:stretch>
        </p:blipFill>
        <p:spPr>
          <a:xfrm>
            <a:off x="3286116" y="3714752"/>
            <a:ext cx="2319347" cy="1860439"/>
          </a:xfrm>
          <a:prstGeom prst="rect">
            <a:avLst/>
          </a:prstGeom>
        </p:spPr>
      </p:pic>
      <p:pic>
        <p:nvPicPr>
          <p:cNvPr id="11" name="Рисунок 10" descr="i (9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2428868"/>
            <a:ext cx="2563195" cy="1643074"/>
          </a:xfrm>
          <a:prstGeom prst="rect">
            <a:avLst/>
          </a:prstGeom>
        </p:spPr>
      </p:pic>
      <p:pic>
        <p:nvPicPr>
          <p:cNvPr id="12" name="Рисунок 11" descr="i (13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1000" contrast="22000"/>
          </a:blip>
          <a:stretch>
            <a:fillRect/>
          </a:stretch>
        </p:blipFill>
        <p:spPr>
          <a:xfrm>
            <a:off x="6000760" y="4000504"/>
            <a:ext cx="2934665" cy="18573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7620" y="207167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50 – 3 · 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50043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25 + 4 · 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1857364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45 :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+ 18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37 – 28 : 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514351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4 · 8 – 16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714752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(18 + 17) : 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528638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51 + 4 · 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           </a:t>
            </a:r>
            <a:r>
              <a:rPr lang="uk-UA" sz="2800" b="1" dirty="0" smtClean="0">
                <a:latin typeface="Comic Sans MS" pitchFamily="66" charset="0"/>
              </a:rPr>
              <a:t>Допоможіть Оленці зібрати груші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lum bright="-11000" contrast="10000"/>
          </a:blip>
          <a:srcRect/>
          <a:stretch>
            <a:fillRect/>
          </a:stretch>
        </p:blipFill>
        <p:spPr bwMode="auto">
          <a:xfrm>
            <a:off x="5929322" y="1714488"/>
            <a:ext cx="38164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00034" y="1214422"/>
            <a:ext cx="5214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Comic Sans MS" pitchFamily="66" charset="0"/>
              </a:rPr>
              <a:t>36 </a:t>
            </a:r>
            <a:r>
              <a:rPr lang="uk-UA" sz="4800" b="1" dirty="0" smtClean="0">
                <a:latin typeface="Comic Sans MS" pitchFamily="66" charset="0"/>
              </a:rPr>
              <a:t>+ 45 = </a:t>
            </a:r>
            <a:r>
              <a:rPr lang="uk-UA" sz="4800" b="1" dirty="0" smtClean="0">
                <a:latin typeface="Comic Sans MS" pitchFamily="66" charset="0"/>
              </a:rPr>
              <a:t>81</a:t>
            </a:r>
            <a:endParaRPr lang="uk-UA" sz="4800" b="1" dirty="0" smtClean="0">
              <a:latin typeface="Comic Sans MS" pitchFamily="66" charset="0"/>
            </a:endParaRPr>
          </a:p>
          <a:p>
            <a:r>
              <a:rPr lang="uk-UA" sz="4800" b="1" dirty="0" smtClean="0">
                <a:latin typeface="Comic Sans MS" pitchFamily="66" charset="0"/>
              </a:rPr>
              <a:t>68 – 29 = 39</a:t>
            </a:r>
          </a:p>
          <a:p>
            <a:r>
              <a:rPr lang="uk-UA" sz="4800" b="1" dirty="0" smtClean="0">
                <a:latin typeface="Comic Sans MS" pitchFamily="66" charset="0"/>
              </a:rPr>
              <a:t>40 – 27 = 13</a:t>
            </a:r>
          </a:p>
          <a:p>
            <a:r>
              <a:rPr lang="uk-UA" sz="4800" b="1" dirty="0" smtClean="0">
                <a:latin typeface="Comic Sans MS" pitchFamily="66" charset="0"/>
              </a:rPr>
              <a:t>54 + 26 = 80</a:t>
            </a:r>
          </a:p>
          <a:p>
            <a:r>
              <a:rPr lang="uk-UA" sz="4800" b="1" dirty="0" smtClean="0">
                <a:latin typeface="Comic Sans MS" pitchFamily="66" charset="0"/>
              </a:rPr>
              <a:t>90 – 4 = 86</a:t>
            </a:r>
          </a:p>
          <a:p>
            <a:r>
              <a:rPr lang="uk-UA" sz="4800" b="1" dirty="0" smtClean="0">
                <a:latin typeface="Comic Sans MS" pitchFamily="66" charset="0"/>
              </a:rPr>
              <a:t>47 + 28 = 75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000504"/>
            <a:ext cx="2166942" cy="20315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785794"/>
            <a:ext cx="1611323" cy="1326393"/>
          </a:xfrm>
          <a:prstGeom prst="rect">
            <a:avLst/>
          </a:prstGeom>
          <a:noFill/>
        </p:spPr>
      </p:pic>
      <p:pic>
        <p:nvPicPr>
          <p:cNvPr id="2052" name="Picture 4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14478"/>
            <a:ext cx="1357322" cy="1214446"/>
          </a:xfrm>
          <a:prstGeom prst="rect">
            <a:avLst/>
          </a:prstGeom>
          <a:noFill/>
        </p:spPr>
      </p:pic>
      <p:pic>
        <p:nvPicPr>
          <p:cNvPr id="12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571744"/>
            <a:ext cx="1214446" cy="1022863"/>
          </a:xfrm>
          <a:prstGeom prst="rect">
            <a:avLst/>
          </a:prstGeom>
          <a:noFill/>
        </p:spPr>
      </p:pic>
      <p:pic>
        <p:nvPicPr>
          <p:cNvPr id="2054" name="Picture 6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3214686"/>
            <a:ext cx="1285884" cy="1039013"/>
          </a:xfrm>
          <a:prstGeom prst="rect">
            <a:avLst/>
          </a:prstGeom>
          <a:noFill/>
        </p:spPr>
      </p:pic>
      <p:pic>
        <p:nvPicPr>
          <p:cNvPr id="10" name="Picture 2" descr="http://im1-tub-ua.yandex.net/i?id=525782419-25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023685"/>
            <a:ext cx="1285884" cy="923373"/>
          </a:xfrm>
          <a:prstGeom prst="rect">
            <a:avLst/>
          </a:prstGeom>
          <a:noFill/>
        </p:spPr>
      </p:pic>
      <p:pic>
        <p:nvPicPr>
          <p:cNvPr id="13" name="Picture 6" descr="http://im4-tub-ua.yandex.net/i?id=106620740-22-72&amp;n=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643446"/>
            <a:ext cx="1357312" cy="12144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16528 0.46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1458 L 0.53629 0.3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42518 0.2625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18519E-6 L 0.17327 0.1574 " pathEditMode="relative" ptsTypes="AA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7.40741E-7 L 0.37796 0.05255 " pathEditMode="relative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008E-6 L 0.1691 -0.086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98"/>
            <a:ext cx="9096944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393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/>
              <a:t>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latin typeface="Comic Sans MS" pitchFamily="66" charset="0"/>
                <a:ea typeface="Calibri"/>
              </a:rPr>
              <a:t>Допоможіть дівчаткам заповнити </a:t>
            </a:r>
            <a:r>
              <a:rPr lang="uk-UA" sz="2600" b="1" dirty="0">
                <a:latin typeface="Comic Sans MS" pitchFamily="66" charset="0"/>
                <a:ea typeface="Calibri"/>
              </a:rPr>
              <a:t>м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агічний квадрат так, що</a:t>
            </a:r>
            <a:r>
              <a:rPr lang="ru-RU" sz="2600" b="1" dirty="0" smtClean="0">
                <a:latin typeface="Comic Sans MS" pitchFamily="66" charset="0"/>
                <a:ea typeface="Calibri"/>
              </a:rPr>
              <a:t>б сума чисел по 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у</a:t>
            </a:r>
            <a:r>
              <a:rPr lang="ru-RU" sz="2600" b="1" dirty="0" err="1" smtClean="0">
                <a:latin typeface="Comic Sans MS" pitchFamily="66" charset="0"/>
                <a:ea typeface="Calibri"/>
              </a:rPr>
              <a:t>сі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х</a:t>
            </a:r>
            <a:r>
              <a:rPr lang="ru-RU" sz="2600" b="1" dirty="0" smtClean="0">
                <a:latin typeface="Comic Sans MS" pitchFamily="66" charset="0"/>
                <a:ea typeface="Calibri"/>
              </a:rPr>
              <a:t> </a:t>
            </a:r>
            <a:r>
              <a:rPr lang="ru-RU" sz="2600" b="1" dirty="0" err="1" smtClean="0">
                <a:latin typeface="Comic Sans MS" pitchFamily="66" charset="0"/>
                <a:ea typeface="Calibri"/>
              </a:rPr>
              <a:t>лінія</a:t>
            </a:r>
            <a:r>
              <a:rPr lang="uk-UA" sz="2600" b="1" dirty="0" smtClean="0">
                <a:latin typeface="Comic Sans MS" pitchFamily="66" charset="0"/>
                <a:ea typeface="Calibri"/>
              </a:rPr>
              <a:t>х  дорівнювала</a:t>
            </a:r>
            <a:r>
              <a:rPr lang="ru-RU" sz="2600" b="1" dirty="0" smtClean="0">
                <a:latin typeface="Comic Sans MS" pitchFamily="66" charset="0"/>
                <a:ea typeface="Calibri"/>
              </a:rPr>
              <a:t> 15</a:t>
            </a:r>
            <a:endParaRPr lang="ru-RU" sz="2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85984" y="1428736"/>
            <a:ext cx="42148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464049" y="3464719"/>
            <a:ext cx="4072760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285984" y="5500702"/>
            <a:ext cx="42148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50001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607323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3036083" y="3464719"/>
            <a:ext cx="40719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285984" y="2786058"/>
            <a:ext cx="42148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285984" y="4143380"/>
            <a:ext cx="42148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643174" y="1714488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1934" y="1714488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00694" y="171448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174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1934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29256" y="300037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43174" y="4429132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71934" y="43576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256" y="435769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643702" y="2000240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-357222" y="200024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im0-tub-ua.yandex.net/i?id=45525431-4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3F7FE"/>
              </a:clrFrom>
              <a:clrTo>
                <a:srgbClr val="E3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500042"/>
            <a:ext cx="4270564" cy="43577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-9000" contrast="27000"/>
          </a:blip>
          <a:srcRect/>
          <a:stretch>
            <a:fillRect/>
          </a:stretch>
        </p:blipFill>
        <p:spPr bwMode="auto">
          <a:xfrm>
            <a:off x="357158" y="3357562"/>
            <a:ext cx="1993891" cy="19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lum bright="-16000" contrast="11000"/>
          </a:blip>
          <a:srcRect/>
          <a:stretch>
            <a:fillRect/>
          </a:stretch>
        </p:blipFill>
        <p:spPr bwMode="auto">
          <a:xfrm>
            <a:off x="6929454" y="3071810"/>
            <a:ext cx="1775965" cy="24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7" cstate="print">
            <a:lum bright="-9000" contrast="11000"/>
          </a:blip>
          <a:srcRect/>
          <a:stretch>
            <a:fillRect/>
          </a:stretch>
        </p:blipFill>
        <p:spPr bwMode="auto">
          <a:xfrm>
            <a:off x="6786578" y="714356"/>
            <a:ext cx="2113133" cy="214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8" cstate="print">
            <a:lum bright="-9000" contrast="33000"/>
          </a:blip>
          <a:srcRect/>
          <a:stretch>
            <a:fillRect/>
          </a:stretch>
        </p:blipFill>
        <p:spPr bwMode="auto">
          <a:xfrm>
            <a:off x="214282" y="500042"/>
            <a:ext cx="1714512" cy="233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lum bright="-18000" contrast="44000"/>
          </a:blip>
          <a:srcRect/>
          <a:stretch>
            <a:fillRect/>
          </a:stretch>
        </p:blipFill>
        <p:spPr bwMode="auto">
          <a:xfrm>
            <a:off x="2857488" y="3857628"/>
            <a:ext cx="2606012" cy="20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omic Sans MS" pitchFamily="66" charset="0"/>
              </a:rPr>
              <a:t>Допоможіть звірятам потрапити до школи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500306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lang="uk-UA" sz="4800" b="1" dirty="0" smtClean="0">
                <a:ln cmpd="sng">
                  <a:solidFill>
                    <a:schemeClr val="tx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94</a:t>
            </a:r>
            <a:endParaRPr lang="ru-RU" sz="4800" b="1" dirty="0">
              <a:ln cmpd="sng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264318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+ 60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53578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535782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+ 4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64318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528638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528638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+ 42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9454" y="51435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514351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+ 80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206" y="264318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71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264318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+ 23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0" descr="http://im2-tub-ua.yandex.net/i?id=61023024-46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357422" y="2500306"/>
            <a:ext cx="2171702" cy="1645229"/>
          </a:xfrm>
          <a:prstGeom prst="rect">
            <a:avLst/>
          </a:prstGeom>
          <a:noFill/>
        </p:spPr>
      </p:pic>
      <p:pic>
        <p:nvPicPr>
          <p:cNvPr id="4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500174"/>
            <a:ext cx="2448894" cy="1375783"/>
          </a:xfrm>
          <a:prstGeom prst="rect">
            <a:avLst/>
          </a:prstGeom>
          <a:noFill/>
        </p:spPr>
      </p:pic>
      <p:pic>
        <p:nvPicPr>
          <p:cNvPr id="6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71612"/>
            <a:ext cx="2356499" cy="1323876"/>
          </a:xfrm>
          <a:prstGeom prst="rect">
            <a:avLst/>
          </a:prstGeom>
          <a:noFill/>
        </p:spPr>
      </p:pic>
      <p:pic>
        <p:nvPicPr>
          <p:cNvPr id="8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2670353" cy="1500198"/>
          </a:xfrm>
          <a:prstGeom prst="rect">
            <a:avLst/>
          </a:prstGeom>
          <a:noFill/>
        </p:spPr>
      </p:pic>
      <p:pic>
        <p:nvPicPr>
          <p:cNvPr id="7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28604"/>
            <a:ext cx="2288874" cy="1285884"/>
          </a:xfrm>
          <a:prstGeom prst="rect">
            <a:avLst/>
          </a:prstGeom>
          <a:noFill/>
        </p:spPr>
      </p:pic>
      <p:pic>
        <p:nvPicPr>
          <p:cNvPr id="5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57166"/>
            <a:ext cx="2428892" cy="13645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150017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45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071546"/>
            <a:ext cx="63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Comic Sans MS" pitchFamily="66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1357298"/>
            <a:ext cx="981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32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128586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18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214290"/>
            <a:ext cx="60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78579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670" y="21429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27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9190" y="92867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9388" y="1142984"/>
            <a:ext cx="63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Comic Sans MS" pitchFamily="66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2670353" cy="1500198"/>
          </a:xfrm>
          <a:prstGeom prst="rect">
            <a:avLst/>
          </a:prstGeom>
          <a:noFill/>
        </p:spPr>
      </p:pic>
      <p:pic>
        <p:nvPicPr>
          <p:cNvPr id="21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357802"/>
            <a:ext cx="2670353" cy="1500198"/>
          </a:xfrm>
          <a:prstGeom prst="rect">
            <a:avLst/>
          </a:prstGeom>
          <a:noFill/>
        </p:spPr>
      </p:pic>
      <p:pic>
        <p:nvPicPr>
          <p:cNvPr id="22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143380"/>
            <a:ext cx="2670353" cy="1500198"/>
          </a:xfrm>
          <a:prstGeom prst="rect">
            <a:avLst/>
          </a:prstGeom>
          <a:noFill/>
        </p:spPr>
      </p:pic>
      <p:pic>
        <p:nvPicPr>
          <p:cNvPr id="23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357802"/>
            <a:ext cx="2670353" cy="1500198"/>
          </a:xfrm>
          <a:prstGeom prst="rect">
            <a:avLst/>
          </a:prstGeom>
          <a:noFill/>
        </p:spPr>
      </p:pic>
      <p:pic>
        <p:nvPicPr>
          <p:cNvPr id="24" name="Picture 14" descr="http://im2-tub-ua.yandex.net/i?id=5751031-2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3647" y="3929066"/>
            <a:ext cx="2670353" cy="150019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71472" y="378619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69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514351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15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5000636"/>
            <a:ext cx="63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Comic Sans MS" pitchFamily="66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572008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4000504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36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4942" y="507207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2060"/>
                </a:solidFill>
                <a:latin typeface="Comic Sans MS" pitchFamily="66" charset="0"/>
              </a:rPr>
              <a:t>-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7950" y="514351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4786322"/>
            <a:ext cx="63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Comic Sans MS" pitchFamily="66" charset="0"/>
              </a:rPr>
              <a:t>+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892" y="371475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43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http://im6-tub-ua.yandex.net/i?id=214880390-15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6429388" y="1428736"/>
            <a:ext cx="2714612" cy="4901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3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Comic Sans MS" pitchFamily="66" charset="0"/>
              </a:rPr>
              <a:t>Врятуйте жабенят!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85794"/>
            <a:ext cx="61943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+ 4 + 17 = </a:t>
            </a:r>
            <a:r>
              <a:rPr lang="en-US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000240"/>
            <a:ext cx="61943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65 – 4 + 28 = 89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318" y="3143248"/>
            <a:ext cx="6883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53 + 27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60 = 20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286256"/>
            <a:ext cx="6668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 + 26 – 34 = 34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6754" y="5357826"/>
            <a:ext cx="66688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79 – 11 – 44 = 24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933450" cy="857251"/>
          </a:xfrm>
          <a:prstGeom prst="rect">
            <a:avLst/>
          </a:prstGeom>
          <a:noFill/>
        </p:spPr>
      </p:pic>
      <p:pic>
        <p:nvPicPr>
          <p:cNvPr id="16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00108"/>
            <a:ext cx="933450" cy="857251"/>
          </a:xfrm>
          <a:prstGeom prst="rect">
            <a:avLst/>
          </a:prstGeom>
          <a:noFill/>
        </p:spPr>
      </p:pic>
      <p:pic>
        <p:nvPicPr>
          <p:cNvPr id="1026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357562"/>
            <a:ext cx="933450" cy="857251"/>
          </a:xfrm>
          <a:prstGeom prst="rect">
            <a:avLst/>
          </a:prstGeom>
          <a:noFill/>
        </p:spPr>
      </p:pic>
      <p:pic>
        <p:nvPicPr>
          <p:cNvPr id="17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143116"/>
            <a:ext cx="933450" cy="857251"/>
          </a:xfrm>
          <a:prstGeom prst="rect">
            <a:avLst/>
          </a:prstGeom>
          <a:noFill/>
        </p:spPr>
      </p:pic>
      <p:pic>
        <p:nvPicPr>
          <p:cNvPr id="18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43116"/>
            <a:ext cx="933450" cy="857251"/>
          </a:xfrm>
          <a:prstGeom prst="rect">
            <a:avLst/>
          </a:prstGeom>
          <a:noFill/>
        </p:spPr>
      </p:pic>
      <p:pic>
        <p:nvPicPr>
          <p:cNvPr id="19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933450" cy="857251"/>
          </a:xfrm>
          <a:prstGeom prst="rect">
            <a:avLst/>
          </a:prstGeom>
          <a:noFill/>
        </p:spPr>
      </p:pic>
      <p:pic>
        <p:nvPicPr>
          <p:cNvPr id="20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429132"/>
            <a:ext cx="933450" cy="857251"/>
          </a:xfrm>
          <a:prstGeom prst="rect">
            <a:avLst/>
          </a:prstGeom>
          <a:noFill/>
        </p:spPr>
      </p:pic>
      <p:pic>
        <p:nvPicPr>
          <p:cNvPr id="21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933450" cy="857251"/>
          </a:xfrm>
          <a:prstGeom prst="rect">
            <a:avLst/>
          </a:prstGeom>
          <a:noFill/>
        </p:spPr>
      </p:pic>
      <p:pic>
        <p:nvPicPr>
          <p:cNvPr id="22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500702"/>
            <a:ext cx="933450" cy="857251"/>
          </a:xfrm>
          <a:prstGeom prst="rect">
            <a:avLst/>
          </a:prstGeom>
          <a:noFill/>
        </p:spPr>
      </p:pic>
      <p:pic>
        <p:nvPicPr>
          <p:cNvPr id="23" name="Picture 2" descr="http://i025.radikal.ru/0803/25/e33a396394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500702"/>
            <a:ext cx="933450" cy="85725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4948 -0.05092 0.09914 -0.10115 0.13698 -0.11111 C 0.17483 -0.12106 0.19219 -0.04907 0.22743 -0.05879 C 0.26268 -0.06782 0.3125 -0.16527 0.34827 -0.16713 C 0.38403 -0.16851 0.39861 -0.05717 0.44184 -0.06689 C 0.48507 -0.07662 0.5599 -0.18935 0.60799 -0.22476 C 0.65608 -0.26064 0.71389 -0.26828 0.73056 -0.28055 C 0.74723 -0.29305 0.70712 -0.30185 0.70799 -0.3 C 0.70886 -0.29814 0.7375 -0.27361 0.73542 -0.26944 C 0.73334 -0.26527 0.7 -0.27291 0.69514 -0.27476 C 0.69028 -0.27662 0.70348 -0.28171 0.70643 -0.28055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-0.00092 C -0.0007 -0.01364 0.00555 -0.02243 0.01232 -0.03307 C 0.0158 -0.03862 0.02205 -0.05042 0.02205 -0.05018 C 0.02552 -0.06406 0.03472 -0.07215 0.04305 -0.08048 C 0.04635 -0.09343 0.05625 -0.09875 0.06562 -0.10176 C 0.07482 -0.108 0.08489 -0.10846 0.09461 -0.11263 C 0.12951 -0.11101 0.14357 -0.11771 0.16562 -0.08904 C 0.16805 -0.07886 0.16875 -0.06938 0.17031 -0.05897 C 0.17257 -0.04417 0.17795 -0.03006 0.18177 -0.01596 C 0.18281 0.00601 0.18489 0.02266 0.18646 0.04417 C 0.19618 0.03122 0.19705 0.01758 0.20434 0.00347 C 0.20833 -0.0185 0.21684 -0.02104 0.22517 -0.03746 C 0.23923 -0.06499 0.27274 -0.07493 0.29618 -0.08048 C 0.30538 -0.07979 0.31458 -0.08048 0.32361 -0.07817 C 0.32621 -0.07747 0.3276 -0.07308 0.33003 -0.07169 C 0.33264 -0.0703 0.33541 -0.0703 0.33819 -0.06961 C 0.34444 -0.06429 0.35208 -0.06175 0.35746 -0.05458 C 0.36232 -0.0481 0.36562 -0.04463 0.37205 -0.04163 C 0.37656 -0.03238 0.38385 -0.0259 0.38975 -0.01804 C 0.39132 -0.01596 0.39461 -0.01156 0.39461 -0.01133 C 0.39722 -0.00046 0.40243 0.00555 0.40746 0.01411 C 0.41771 0.03168 0.40937 0.0229 0.41875 0.03145 C 0.42482 0.01943 0.42396 0.00948 0.43177 -0.00092 C 0.44878 -0.04764 0.47899 -0.06105 0.51389 -0.07609 C 0.52812 -0.08904 0.54913 -0.09228 0.56562 -0.09759 C 0.58802 -0.11216 0.61892 -0.10846 0.64305 -0.11055 C 0.65208 -0.10985 0.66128 -0.10939 0.67031 -0.10823 C 0.67569 -0.10754 0.67986 -0.10176 0.68489 -0.09968 C 0.68819 -0.09528 0.69132 -0.09112 0.69461 -0.08672 C 0.70937 -0.06707 0.69982 -0.08742 0.70902 -0.07169 C 0.71545 -0.06082 0.71944 -0.04857 0.73003 -0.04394 C 0.73402 -0.03608 0.73159 -0.03862 0.73646 -0.03515 " pathEditMode="relative" rAng="0" ptsTypes="fffffffffffffff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C -0.01041 -0.00926 -0.01701 -0.02709 -0.02899 -0.03218 C -0.03784 -0.04005 -0.04444 -0.04653 -0.05468 -0.04931 C -0.06892 -0.06065 -0.08385 -0.06528 -0.10017 -0.06875 C -0.11597 -0.07616 -0.13176 -0.08264 -0.14826 -0.0882 C -0.15086 -0.08912 -0.15381 -0.08936 -0.15642 -0.09028 C -0.16128 -0.09213 -0.17083 -0.09676 -0.17083 -0.09676 C -0.18107 -0.09607 -0.19131 -0.09607 -0.20156 -0.09445 C -0.20485 -0.09398 -0.2111 -0.09028 -0.2111 -0.09028 C -0.21284 -0.08889 -0.2144 -0.08704 -0.21614 -0.08588 C -0.21753 -0.08496 -0.21961 -0.08542 -0.22083 -0.0838 C -0.22847 -0.07361 -0.22933 -0.06158 -0.23385 -0.04931 C -0.23715 -0.04051 -0.23663 -0.04236 -0.23871 -0.03426 C -0.23975 -0.0301 -0.24183 -0.02153 -0.24183 -0.02153 C -0.24288 -0.01297 -0.24305 -0.00394 -0.24513 0.00439 C -0.24565 0.00648 -0.24669 0.01088 -0.24669 0.01088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0.00973 -0.01759 0.01268 -0.04236 0.02431 -0.0581 C 0.02743 -0.0625 0.02952 -0.06921 0.03386 -0.07106 C 0.03542 -0.07176 0.03716 -0.07222 0.03872 -0.07315 C 0.0415 -0.075 0.04393 -0.07801 0.04688 -0.07963 C 0.05695 -0.08495 0.06858 -0.08541 0.079 -0.09051 C 0.08907 -0.08842 0.10139 -0.08171 0.10973 -0.07315 C 0.12084 -0.06157 0.11094 -0.0662 0.12257 -0.0625 C 0.12952 -0.04884 0.14063 -0.04259 0.14844 -0.03032 C 0.15018 -0.02754 0.15174 -0.02454 0.1533 -0.02153 C 0.15556 -0.01736 0.15973 -0.00879 0.15973 -0.00879 C 0.1592 0.0206 0.15712 0.05 0.15816 0.0794 C 0.15816 0.08171 0.16129 0.08171 0.16302 0.08171 C 0.1691 0.08171 0.17778 0.07338 0.18386 0.07084 C 0.19549 0.05533 0.21181 0.05023 0.22743 0.04514 C 0.23559 0.04584 0.24375 0.0456 0.25174 0.04722 C 0.25643 0.04815 0.26389 0.05509 0.26771 0.05787 C 0.28056 0.06713 0.29914 0.07778 0.30816 0.09445 C 0.31598 0.1088 0.31754 0.12292 0.32431 0.1375 C 0.3283 0.17014 0.32223 0.1338 0.33073 0.15903 C 0.33177 0.16227 0.33143 0.16621 0.33229 0.16968 C 0.33594 0.1831 0.3408 0.19884 0.34688 0.21065 C 0.35052 0.2257 0.34705 0.23959 0.34358 0.25371 C 0.34514 0.2544 0.3467 0.25602 0.34844 0.25579 C 0.35087 0.25533 0.35261 0.25278 0.35486 0.25162 C 0.36354 0.24699 0.36407 0.24746 0.37257 0.24514 C 0.3849 0.23403 0.36927 0.24699 0.38386 0.23866 C 0.38559 0.23773 0.38698 0.23542 0.38872 0.23426 C 0.39723 0.22871 0.39532 0.23148 0.4033 0.22778 C 0.41129 0.22408 0.41945 0.21852 0.42743 0.21505 C 0.4316 0.2132 0.43611 0.2125 0.44028 0.21065 C 0.4566 0.21273 0.45747 0.21412 0.47101 0.2213 C 0.48177 0.23334 0.48299 0.23658 0.49028 0.25162 C 0.49202 0.26829 0.49393 0.28171 0.49514 0.29884 C 0.49566 0.32037 0.4915 0.34306 0.49688 0.36343 C 0.49844 0.36945 0.50539 0.35764 0.50973 0.35463 C 0.51164 0.35324 0.51407 0.35371 0.51615 0.35255 C 0.52396 0.34815 0.53125 0.34259 0.53872 0.3375 C 0.54966 0.33033 0.5632 0.32847 0.57431 0.32246 C 0.58941 0.31435 0.59497 0.31204 0.61129 0.30949 C 0.63768 0.31019 0.66389 0.31042 0.69028 0.31181 C 0.69757 0.31227 0.70469 0.31597 0.71129 0.32037 C 0.71563 0.32315 0.72431 0.32894 0.72431 0.32894 C 0.72743 0.33334 0.73073 0.3375 0.73386 0.3419 C 0.74688 0.35949 0.729 0.32847 0.74514 0.35255 C 0.74775 0.35648 0.74948 0.36111 0.75174 0.36551 C 0.75278 0.36759 0.75434 0.36945 0.75486 0.37199 C 0.75539 0.37408 0.75556 0.37639 0.75643 0.37847 C 0.75834 0.38287 0.76302 0.39121 0.76302 0.39121 C 0.76476 0.39861 0.76337 0.39607 0.76615 0.4 " pathEditMode="relative" ptsTypes="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0156 -0.00139 0.00382 -0.00278 0.00486 -0.0051 C 0.00781 -0.01158 0.0085 -0.01968 0.01146 -0.0257 C 0.01788 -0.0382 0.01493 -0.03218 0.01996 -0.04352 C 0.0243 -0.06412 0.03663 -0.06598 0.04826 -0.07153 C 0.05538 -0.07084 0.06267 -0.07107 0.06961 -0.06945 C 0.07934 -0.06667 0.08663 -0.04815 0.09305 -0.0382 C 0.11059 -0.01135 0.13159 0.00694 0.13784 0.04629 C 0.1375 0.06319 0.13819 0.10393 0.13472 0.12847 C 0.1335 0.13541 0.13281 0.14259 0.13125 0.1493 C 0.13055 0.15208 0.12604 0.15671 0.12795 0.15694 C 0.14045 0.15902 0.14861 0.14861 0.15955 0.14398 C 0.16267 0.14259 0.16632 0.14259 0.16961 0.14166 C 0.17135 0.14097 0.17291 0.13981 0.17448 0.13912 C 0.18333 0.14074 0.19236 0.14097 0.20104 0.14398 C 0.2059 0.1456 0.20955 0.15162 0.21441 0.15416 C 0.22639 0.17291 0.22586 0.16111 0.24097 0.17754 C 0.25208 0.18981 0.25972 0.19884 0.26927 0.21365 C 0.27725 0.22592 0.28177 0.23472 0.2875 0.24953 C 0.28958 0.25463 0.29427 0.26481 0.29427 0.26527 C 0.30173 0.30069 0.29687 0.33865 0.30086 0.37523 C 0.31371 0.37152 0.32621 0.36481 0.33906 0.35995 C 0.35451 0.3618 0.37031 0.36203 0.38576 0.36504 C 0.39027 0.36597 0.39774 0.37986 0.40225 0.3831 C 0.40503 0.39537 0.41232 0.40555 0.41718 0.41666 C 0.42135 0.42638 0.42118 0.43726 0.42534 0.44722 C 0.42864 0.46203 0.4335 0.47615 0.43715 0.49097 C 0.44062 0.50439 0.44236 0.51875 0.44531 0.5324 C 0.446 0.54236 0.44635 0.55301 0.44705 0.56319 C 0.44739 0.56921 0.44826 0.5875 0.44878 0.58101 C 0.45 0.56851 0.44878 0.55532 0.44878 0.54236 " pathEditMode="relative" rAng="0" ptsTypes="ffffffffffffffffffffffffffffffA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C -0.0092 -0.00209 -0.02031 -0.00486 -0.02899 -0.00857 C -0.03229 -0.00996 -0.03524 -0.01227 -0.03871 -0.01273 C -0.04566 -0.01343 -0.05277 -0.01435 -0.05972 -0.01505 C -0.09566 -0.02454 -0.13333 -0.02153 -0.16927 -0.01273 C -0.171 -0.01134 -0.17239 -0.00949 -0.1743 -0.00857 C -0.17621 -0.00741 -0.17882 -0.00764 -0.18055 -0.00625 C -0.18402 -0.00394 -0.19027 0.00231 -0.19027 0.00231 C -0.19583 0.01435 -0.19895 0.02731 -0.20503 0.03889 C -0.20711 0.04791 -0.20781 0.05741 -0.20972 0.06666 C -0.20868 0.09375 -0.20729 0.1287 -0.19514 0.15278 C -0.19479 0.15486 -0.19305 0.16528 -0.19201 0.16782 C -0.19062 0.17037 -0.18611 0.17176 -0.18732 0.1743 C -0.18819 0.17685 -0.19166 0.17291 -0.19357 0.17222 C -0.19514 0.17014 -0.19687 0.16805 -0.19843 0.16574 C -0.20034 0.16296 -0.20121 0.15972 -0.20312 0.15717 C -0.20937 0.14884 -0.21753 0.14305 -0.22413 0.13565 C -0.23055 0.1287 -0.23211 0.12523 -0.24027 0.12268 C -0.24913 0.11666 -0.25816 0.11203 -0.2677 0.10972 C -0.29236 0.09375 -0.32204 0.10555 -0.34843 0.10972 C -0.36198 0.11458 -0.34843 0.10879 -0.35972 0.1162 C -0.36545 0.11991 -0.3717 0.12037 -0.37743 0.12477 C -0.38368 0.1294 -0.38715 0.13565 -0.39357 0.13981 C -0.40607 0.15648 -0.42222 0.16759 -0.43229 0.18727 C -0.43455 0.19699 -0.43871 0.20509 -0.44027 0.21528 C -0.44392 0.23958 -0.44965 0.26203 -0.45798 0.28403 C -0.46059 0.29097 -0.46041 0.29953 -0.46441 0.30555 " pathEditMode="relative" ptsTypes="ffffffffffffffffffffffffff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0278 -0.01134 0.00608 -0.02477 0.01129 -0.03449 C 0.01389 -0.03958 0.01927 -0.04954 0.01927 -0.04954 C 0.02205 -0.05972 0.02587 -0.06458 0.03229 -0.07106 C 0.03629 -0.0794 0.04115 -0.08171 0.0467 -0.08819 C 0.05781 -0.10093 0.06771 -0.12014 0.08229 -0.12477 C 0.08785 -0.12986 0.09288 -0.1375 0.09844 -0.1419 C 0.10469 -0.14676 0.11129 -0.15046 0.11771 -0.15486 C 0.1283 -0.16204 0.14844 -0.18171 0.15972 -0.18495 C 0.17135 -0.18843 0.16493 -0.18681 0.17899 -0.18935 C 0.19219 -0.19491 0.20191 -0.19815 0.21615 -0.2 C 0.22743 -0.19931 0.23872 -0.19907 0.25 -0.19792 C 0.25625 -0.19722 0.26024 -0.18981 0.26615 -0.18727 C 0.27847 -0.17037 0.29514 -0.16134 0.30799 -0.14421 C 0.31806 -0.13079 0.3276 -0.1169 0.34184 -0.11181 C 0.35 -0.10463 0.34948 -0.09421 0.35486 -0.08403 C 0.3566 -0.07384 0.36024 -0.06667 0.36458 -0.0581 C 0.36823 -0.04282 0.37188 -0.02731 0.37743 -0.01296 C 0.38056 -0.02153 0.38108 -0.03032 0.38385 -0.03889 C 0.38837 -0.05255 0.39497 -0.06551 0.39844 -0.07963 C 0.40347 -0.1 0.39861 -0.08889 0.40486 -0.10116 C 0.40938 -0.12014 0.42049 -0.13981 0.43542 -0.1463 C 0.44201 -0.15231 0.44688 -0.15486 0.45486 -0.15694 C 0.46597 -0.16296 0.47847 -0.1669 0.49028 -0.16991 C 0.5059 -0.16921 0.52153 -0.16898 0.53715 -0.16782 C 0.54722 -0.1669 0.56719 -0.15093 0.57743 -0.14421 C 0.58385 -0.13565 0.5908 -0.12708 0.59844 -0.1206 C 0.60521 -0.10532 0.61215 -0.09398 0.61771 -0.07755 C 0.61875 -0.07454 0.62014 -0.07199 0.62101 -0.06898 C 0.62222 -0.06481 0.62413 -0.05602 0.62413 -0.05602 C 0.62517 -0.03889 0.62517 -0.02454 0.62899 -0.00856 C 0.6375 -0.03148 0.64479 -0.05486 0.6533 -0.07755 C 0.65695 -0.08704 0.65695 -0.09861 0.66129 -0.10764 C 0.6658 -0.11713 0.67257 -0.12616 0.67743 -0.13565 C 0.68385 -0.14792 0.68958 -0.16296 0.69844 -0.17222 C 0.70365 -0.17755 0.7099 -0.18102 0.71458 -0.18727 C 0.71615 -0.18935 0.71736 -0.19213 0.71927 -0.19352 C 0.73299 -0.2037 0.75417 -0.20579 0.76927 -0.20856 C 0.79184 -0.20787 0.81458 -0.20833 0.83715 -0.20648 C 0.84045 -0.20625 0.8467 -0.20231 0.8467 -0.20231 C 0.85382 -0.19583 0.86372 -0.19398 0.86771 -0.18287 " pathEditMode="relative" ptsTypes="ffffffffffffffffffffffffffffffffffffffff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18519E-6 C -0.00382 -0.00138 -0.00782 -0.00208 -0.01129 -0.00416 C -0.02709 -0.01365 -0.00938 -0.00717 -0.02275 -0.01712 C -0.02448 -0.01851 -0.02691 -0.01828 -0.029 -0.0192 C -0.04202 -0.02499 -0.05417 -0.03078 -0.06789 -0.03425 C -0.07466 -0.03911 -0.08421 -0.04351 -0.09184 -0.04513 C -0.10209 -0.04745 -0.12257 -0.04953 -0.12257 -0.04953 C -0.13386 -0.0486 -0.14792 -0.05462 -0.15643 -0.04513 C -0.15868 -0.04282 -0.15938 -0.03888 -0.16146 -0.03657 C -0.16476 -0.0324 -0.16893 -0.02939 -0.17257 -0.02569 C -0.18004 -0.01851 -0.18316 -0.00879 -0.19028 -0.00208 C -0.19254 0.00718 -0.19445 0.01667 -0.19671 0.02593 C -0.19636 0.04445 -0.19636 0.0632 -0.19514 0.08172 C -0.19497 0.08612 -0.18681 0.10672 -0.19514 0.09029 C -0.19914 0.07501 -0.19549 0.0801 -0.20313 0.07316 C -0.20938 0.06112 -0.21389 0.05093 -0.22084 0.03867 C -0.22448 0.03265 -0.24219 0.02941 -0.24514 0.02802 C -0.26823 0.0176 -0.24601 0.02617 -0.26441 0.01505 C -0.26754 0.0132 -0.27101 0.01251 -0.27431 0.01089 C -0.28577 0.00441 -0.29566 -0.00439 -0.30799 -0.00856 C -0.32309 -0.01874 -0.30365 -0.00694 -0.329 -0.01504 C -0.33108 -0.01573 -0.3323 -0.01828 -0.33386 -0.0192 C -0.33698 -0.02083 -0.34584 -0.02291 -0.34844 -0.0236 C -0.36007 -0.02291 -0.37205 -0.02314 -0.38386 -0.02152 C -0.39861 -0.01944 -0.40608 -0.00555 -0.41927 5.18519E-6 C -0.42917 0.0088 -0.4224 0.00325 -0.44028 0.01505 C -0.4474 0.01968 -0.45035 0.02686 -0.45799 0.0301 C -0.4632 0.03496 -0.4665 0.04052 -0.47257 0.04306 C -0.479 0.05603 -0.48195 0.06806 -0.48698 0.08172 C -0.48855 0.09098 -0.48976 0.10279 -0.49184 0.11181 C -0.49549 0.12732 -0.49514 0.11575 -0.49514 0.12269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6 C -0.00729 -0.00509 -0.00659 -0.003 -0.01128 -0.01296 C -0.01215 -0.01504 -0.01562 -0.02615 -0.01788 -0.028 C -0.02066 -0.03032 -0.02413 -0.03101 -0.02743 -0.0324 C -0.03975 -0.04884 -0.0618 -0.06296 -0.07899 -0.06666 C -0.09166 -0.07361 -0.10416 -0.07916 -0.11771 -0.08171 C -0.12153 -0.0824 -0.12517 -0.0831 -0.12899 -0.08402 C -0.13437 -0.08541 -0.14514 -0.08819 -0.14514 -0.08819 C -0.17413 -0.08749 -0.2033 -0.08749 -0.23229 -0.08611 C -0.23975 -0.08587 -0.24618 -0.07893 -0.25295 -0.07523 C -0.25625 -0.07361 -0.26284 -0.07106 -0.26284 -0.07106 C -0.27066 -0.06273 -0.27916 -0.05786 -0.28698 -0.04953 C -0.29444 -0.04166 -0.30156 -0.03333 -0.30955 -0.02592 C -0.31528 -0.0206 -0.32118 -0.01573 -0.32569 -0.00856 C -0.32916 -0.003 -0.33541 0.00857 -0.33541 0.00857 C -0.33594 0.01204 -0.33628 0.01575 -0.33698 0.01922 C -0.33732 0.02153 -0.33871 0.0257 -0.33871 0.0257 " pathEditMode="relative" ptsTypes="ffffffffffffffff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1059 -0.01111 0.00747 -0.01042 0.01302 -0.02361 C 0.01736 -0.0338 0.02222 -0.04051 0.02587 -0.05162 C 0.02882 -0.06042 0.02604 -0.05833 0.03073 -0.06875 C 0.04636 -0.10324 0.06979 -0.13403 0.1 -0.1419 C 0.11233 -0.14838 0.12431 -0.15463 0.13715 -0.15926 C 0.15122 -0.15856 0.16528 -0.1588 0.17917 -0.15694 C 0.18646 -0.15602 0.19809 -0.14907 0.20486 -0.1463 C 0.21024 -0.14398 0.21545 -0.1412 0.22101 -0.13981 C 0.22379 -0.13912 0.22656 -0.13866 0.22917 -0.13773 C 0.23837 -0.13472 0.24722 -0.12662 0.2566 -0.12268 C 0.26198 -0.11551 0.26597 -0.11204 0.27274 -0.10764 C 0.28368 -0.08773 0.2941 -0.06736 0.30486 -0.04722 C 0.31927 -0.02014 0.29809 -0.05 0.31302 -0.03009 C 0.31458 -0.02106 0.31736 -0.01319 0.31945 -0.0044 C 0.32049 2.59259E-6 0.32274 0.00857 0.32274 0.00857 C 0.33472 0.00093 0.33715 -0.01713 0.34688 -0.03009 C 0.35399 -0.05926 0.37222 -0.07407 0.39358 -0.07963 C 0.40417 -0.08866 0.4184 -0.0956 0.43073 -0.09884 C 0.44514 -0.10671 0.45886 -0.1125 0.47431 -0.1162 C 0.48542 -0.12338 0.49757 -0.12685 0.50972 -0.12893 C 0.51719 -0.13171 0.52483 -0.13287 0.53229 -0.13542 C 0.55052 -0.13403 0.56892 -0.1331 0.58715 -0.13125 C 0.59566 -0.13032 0.60191 -0.12153 0.60972 -0.11829 C 0.61528 -0.11319 0.61754 -0.10671 0.62274 -0.10116 C 0.6309 -0.09259 0.63576 -0.09028 0.64531 -0.0838 L 0.64531 -0.0838 C 0.65104 -0.07824 0.65573 -0.07199 0.66146 -0.06667 C 0.66979 -0.04977 0.67795 -0.03287 0.68715 -0.01713 C 0.68837 -0.01528 0.69427 0.00208 0.69844 0.00208 " pathEditMode="relative" ptsTypes="fffffffffffffffffffffffffFfff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00230" y="214290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91 - 11 = 80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4823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+ 26 = 76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214554"/>
            <a:ext cx="4645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99 - 68 = 31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214686"/>
            <a:ext cx="41713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20 - 8 = 12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4214818"/>
            <a:ext cx="48237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39 + 21 = 60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286388"/>
            <a:ext cx="46458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45 - 15 = 30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0_729ef_eacbdc52_L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786182" y="0"/>
            <a:ext cx="1571636" cy="1489911"/>
          </a:xfrm>
          <a:prstGeom prst="rect">
            <a:avLst/>
          </a:prstGeom>
        </p:spPr>
      </p:pic>
      <p:pic>
        <p:nvPicPr>
          <p:cNvPr id="11" name="Рисунок 10" descr="0_729ef_eacbdc5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857232"/>
            <a:ext cx="1666453" cy="1666453"/>
          </a:xfrm>
          <a:prstGeom prst="rect">
            <a:avLst/>
          </a:prstGeom>
        </p:spPr>
      </p:pic>
      <p:pic>
        <p:nvPicPr>
          <p:cNvPr id="12" name="Рисунок 11" descr="0_729ef_eacbdc52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27738">
            <a:off x="2958866" y="2108881"/>
            <a:ext cx="1516427" cy="1233511"/>
          </a:xfrm>
          <a:prstGeom prst="rect">
            <a:avLst/>
          </a:prstGeom>
        </p:spPr>
      </p:pic>
      <p:pic>
        <p:nvPicPr>
          <p:cNvPr id="13" name="Рисунок 12" descr="0_729ef_eacbdc52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88226">
            <a:off x="5010521" y="3029308"/>
            <a:ext cx="1518418" cy="1439461"/>
          </a:xfrm>
          <a:prstGeom prst="rect">
            <a:avLst/>
          </a:prstGeom>
        </p:spPr>
      </p:pic>
      <p:pic>
        <p:nvPicPr>
          <p:cNvPr id="14" name="Рисунок 13" descr="0_729ef_eacbdc52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34670">
            <a:off x="2285984" y="4000504"/>
            <a:ext cx="1571636" cy="1489911"/>
          </a:xfrm>
          <a:prstGeom prst="rect">
            <a:avLst/>
          </a:prstGeom>
        </p:spPr>
      </p:pic>
      <p:pic>
        <p:nvPicPr>
          <p:cNvPr id="15" name="Рисунок 14" descr="0_729ef_eacbdc5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1173">
            <a:off x="6715140" y="5000636"/>
            <a:ext cx="1666453" cy="16664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4-tub-ua.yandex.net/i?id=53006358-1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21000"/>
          </a:blip>
          <a:srcRect/>
          <a:stretch>
            <a:fillRect/>
          </a:stretch>
        </p:blipFill>
        <p:spPr bwMode="auto">
          <a:xfrm>
            <a:off x="1" y="2571744"/>
            <a:ext cx="2491724" cy="2251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285860"/>
            <a:ext cx="6643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 + 24  &gt; 36 – 8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im6-tub-ua.yandex.net/i?id=434369954-7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29000"/>
          </a:blip>
          <a:srcRect/>
          <a:stretch>
            <a:fillRect/>
          </a:stretch>
        </p:blipFill>
        <p:spPr bwMode="auto">
          <a:xfrm>
            <a:off x="5429256" y="1214422"/>
            <a:ext cx="1071570" cy="1285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0384" y="2428868"/>
            <a:ext cx="6883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35 + 15 &lt; 90 – 12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4873" y="3571876"/>
            <a:ext cx="64091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47 + 9 = 82 – 26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20071" y="4643446"/>
            <a:ext cx="66239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62 – 40 &lt; 78 + 2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http://im6-tub-ua.yandex.net/i?id=434369954-7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5000" contrast="36000"/>
          </a:blip>
          <a:srcRect/>
          <a:stretch>
            <a:fillRect/>
          </a:stretch>
        </p:blipFill>
        <p:spPr bwMode="auto">
          <a:xfrm>
            <a:off x="5143504" y="2428868"/>
            <a:ext cx="919170" cy="1155997"/>
          </a:xfrm>
          <a:prstGeom prst="rect">
            <a:avLst/>
          </a:prstGeom>
          <a:noFill/>
        </p:spPr>
      </p:pic>
      <p:pic>
        <p:nvPicPr>
          <p:cNvPr id="11" name="Picture 2" descr="http://im6-tub-ua.yandex.net/i?id=434369954-7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6F0"/>
              </a:clrFrom>
              <a:clrTo>
                <a:srgbClr val="FDF6F0">
                  <a:alpha val="0"/>
                </a:srgbClr>
              </a:clrTo>
            </a:clrChange>
            <a:lum bright="-24000" contrast="47000"/>
          </a:blip>
          <a:srcRect/>
          <a:stretch>
            <a:fillRect/>
          </a:stretch>
        </p:blipFill>
        <p:spPr bwMode="auto">
          <a:xfrm>
            <a:off x="5143504" y="3643314"/>
            <a:ext cx="928694" cy="1142998"/>
          </a:xfrm>
          <a:prstGeom prst="rect">
            <a:avLst/>
          </a:prstGeom>
          <a:noFill/>
        </p:spPr>
      </p:pic>
      <p:pic>
        <p:nvPicPr>
          <p:cNvPr id="12" name="Picture 2" descr="http://im6-tub-ua.yandex.net/i?id=434369954-71-72&amp;n=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9000" contrast="30000"/>
          </a:blip>
          <a:srcRect/>
          <a:stretch>
            <a:fillRect/>
          </a:stretch>
        </p:blipFill>
        <p:spPr bwMode="auto">
          <a:xfrm>
            <a:off x="5500694" y="4714884"/>
            <a:ext cx="928693" cy="121443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2910" y="21429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Comic Sans MS" pitchFamily="66" charset="0"/>
              </a:rPr>
              <a:t>Допоможіть бджілкам донести мед </a:t>
            </a:r>
          </a:p>
          <a:p>
            <a:pPr algn="ctr"/>
            <a:r>
              <a:rPr lang="uk-UA" sz="3200" b="1" dirty="0" smtClean="0">
                <a:latin typeface="Comic Sans MS" pitchFamily="66" charset="0"/>
              </a:rPr>
              <a:t>у вулик, порівнявши вирази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7362E-19 C -0.00104 -0.00509 -0.00052 -0.01134 -0.0033 -0.01505 C -0.00521 -0.01736 -0.00781 -0.01759 -0.00989 -0.01944 C -0.01736 -0.02685 -0.02309 -0.03704 -0.03246 -0.04097 C -0.04652 -0.05532 -0.04027 -0.05185 -0.05 -0.05602 C -0.05555 -0.06088 -0.06007 -0.06782 -0.06632 -0.07106 C -0.07205 -0.07431 -0.0842 -0.07616 -0.09045 -0.07755 C -0.1033 -0.07685 -0.11632 -0.07662 -0.12916 -0.07523 C -0.13837 -0.07431 -0.14791 -0.06898 -0.15642 -0.06458 C -0.17239 -0.05648 -0.18993 -0.05069 -0.20642 -0.04514 C -0.21597 -0.03287 -0.20607 -0.04329 -0.2243 -0.03657 C -0.22621 -0.03588 -0.22743 -0.03333 -0.22916 -0.03241 C -0.23125 -0.03125 -0.2335 -0.03079 -0.23559 -0.03009 C -0.23715 -0.02801 -0.23854 -0.02523 -0.24045 -0.02361 C -0.24184 -0.02245 -0.24392 -0.02315 -0.24514 -0.02153 C -0.24826 -0.01736 -0.2493 -0.01134 -0.25173 -0.00648 C -0.25486 0.00648 -0.25225 -0.00463 -0.25642 0.01713 C -0.25694 0.01991 -0.25816 0.02569 -0.25816 0.02569 C -0.25659 0.07384 -0.26371 0.07083 -0.24843 0.09421 C -0.24357 0.10162 -0.24132 0.10856 -0.23385 0.11181 C -0.22864 0.11644 -0.22343 0.11667 -0.21788 0.12037 C -0.20416 0.12963 -0.21545 0.125 -0.2033 0.12894 C -0.19409 0.13611 -0.18576 0.13773 -0.17587 0.1419 C -0.15139 0.14028 -0.14218 0.14236 -0.1243 0.12685 C -0.11458 0.10787 -0.11962 0.08866 -0.121 0.06435 C -0.12152 0.0537 -0.12552 0.04537 -0.12916 0.03657 C -0.14305 0.00324 -0.16284 -0.01389 -0.18871 -0.02801 C -0.196 -0.03194 -0.20347 -0.03912 -0.21128 -0.04097 C -0.22621 -0.04444 -0.24149 -0.0463 -0.25642 -0.04954 C -0.27152 -0.04884 -0.28663 -0.04861 -0.30173 -0.04745 C -0.31146 -0.04676 -0.3184 -0.0375 -0.32743 -0.03449 C -0.33368 -0.02894 -0.3401 -0.02801 -0.34687 -0.02361 C -0.34861 -0.02245 -0.35 -0.0206 -0.35173 -0.01944 C -0.35486 -0.01759 -0.36128 -0.01505 -0.36128 -0.01505 C -0.36354 -0.01227 -0.36545 -0.00903 -0.36788 -0.00648 C -0.37205 -0.00185 -0.38073 0.00648 -0.38073 0.00648 C -0.39045 0.03287 -0.37725 0.00069 -0.38871 0.01921 C -0.38975 0.02106 -0.38958 0.02384 -0.39045 0.02569 C -0.39288 0.03102 -0.39843 0.04074 -0.39843 0.04074 C -0.40052 0.04977 -0.40416 0.0588 -0.40816 0.06644 C -0.4118 0.08125 -0.41024 0.07523 -0.41302 0.08588 C -0.41441 0.09074 -0.41944 0.09884 -0.41944 0.09884 C -0.42309 0.11389 -0.42135 0.10764 -0.4243 0.11829 C -0.42534 0.12245 -0.42743 0.13102 -0.42743 0.13102 C -0.42916 0.14792 -0.43055 0.15185 -0.42743 0.16991 C -0.42482 0.18519 -0.41146 0.19259 -0.40173 0.19769 C -0.38055 0.2081 -0.35781 0.20949 -0.33576 0.21505 C -0.32048 0.21204 -0.30729 0.20463 -0.29357 0.19537 C -0.28472 0.17755 -0.27795 0.15995 -0.29357 0.13981 C -0.29618 0.12546 -0.30712 0.10926 -0.31614 0.10093 C -0.32309 0.08704 -0.34253 0.07593 -0.35486 0.07292 C -0.3618 0.07153 -0.37587 0.06875 -0.37587 0.06875 C -0.40955 0.07014 -0.42552 0.07014 -0.4533 0.07731 C -0.4592 0.08032 -0.46718 0.0831 -0.47257 0.08796 C -0.47448 0.08981 -0.47569 0.09259 -0.47743 0.09421 C -0.47899 0.09583 -0.48073 0.09745 -0.48229 0.09884 C -0.48507 0.11019 -0.49149 0.12153 -0.49687 0.13102 C -0.49913 0.14074 -0.5033 0.14954 -0.50642 0.15903 C -0.50972 0.16944 -0.51024 0.18056 -0.51302 0.19144 C -0.51736 0.25718 -0.51302 0.38912 -0.51302 0.38912 " pathEditMode="relative" ptsTypes="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96296E-6 C -0.00711 0.00903 -0.0111 0.0206 -0.01944 0.02778 C -0.03228 0.05648 -0.05572 0.07361 -0.07586 0.09236 C -0.08541 0.10139 -0.0934 0.1118 -0.10329 0.12037 C -0.1078 0.1243 -0.11475 0.12685 -0.11944 0.12893 C -0.1309 0.13403 -0.14131 0.14097 -0.15329 0.14398 C -0.17586 0.14236 -0.17829 0.14537 -0.19357 0.13542 C -0.20086 0.12569 -0.21076 0.11921 -0.21944 0.1118 C -0.22152 0.10741 -0.22621 0.10393 -0.22586 0.09884 C -0.22517 0.08727 -0.22812 0.07338 -0.22256 0.06435 C -0.22135 0.06227 -0.21926 0.0618 -0.2177 0.06018 C -0.20902 0.05046 -0.20155 0.04676 -0.19044 0.04282 C -0.18402 0.04352 -0.17725 0.04282 -0.171 0.04514 C -0.16319 0.04792 -0.16232 0.06898 -0.16128 0.07731 C -0.16267 0.09606 -0.15902 0.11713 -0.16614 0.13333 C -0.17117 0.14514 -0.18142 0.16389 -0.19044 0.17199 C -0.19791 0.18565 -0.20798 0.19236 -0.21944 0.2 C -0.23662 0.21157 -0.25225 0.22731 -0.271 0.23426 C -0.27794 0.2368 -0.28489 0.2412 -0.29201 0.24282 C -0.29843 0.24421 -0.31128 0.24722 -0.31128 0.24722 C -0.32742 0.25764 -0.34878 0.26342 -0.36614 0.26667 C -0.38819 0.26597 -0.41024 0.26551 -0.43228 0.26435 C -0.43801 0.26412 -0.46544 0.25856 -0.46944 0.2537 " pathEditMode="relative" ptsTypes="ffffffffffffffffffffff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0122 -0.01759 0.00365 -0.03263 0.01111 -0.04722 C 0.01389 -0.06226 0.02101 -0.06967 0.02743 -0.08171 C 0.03455 -0.0949 0.05625 -0.12037 0.06771 -0.12685 C 0.07517 -0.13101 0.08385 -0.13287 0.09184 -0.13541 C 0.10226 -0.13472 0.1125 -0.13518 0.12257 -0.13333 C 0.13524 -0.13101 0.15278 -0.1206 0.16615 -0.1162 C 0.1717 -0.11064 0.17865 -0.10717 0.18385 -0.10115 C 0.18733 -0.09722 0.19358 -0.08819 0.19358 -0.08819 C 0.19566 -0.07708 0.20052 -0.06875 0.2033 -0.0581 C 0.20156 -0.03564 0.19757 -0.02175 0.19028 -0.00208 C 0.18611 0.02061 0.19184 -0.00625 0.18542 0.01297 C 0.18333 0.01922 0.18351 0.02662 0.18073 0.03218 C 0.16892 0.05533 0.15174 0.07616 0.13073 0.08172 C 0.1217 0.08774 0.1125 0.09005 0.10313 0.09468 C 0.08125 0.09283 0.08247 0.09908 0.07101 0.08612 C 0.06563 0.0801 0.05781 0.06459 0.05781 0.06459 C 0.05833 0.05741 0.05833 0.05 0.05955 0.04306 C 0.06198 0.03218 0.06736 0.02801 0.07396 0.02362 C 0.08785 0.01459 0.10226 0.00695 0.11771 0.00417 C 0.12986 -0.00208 0.14271 -0.00509 0.15486 -0.01088 C 0.17552 -0.00902 0.18368 -0.01365 0.19514 0.00649 C 0.19566 0.00857 0.19583 0.01112 0.1967 0.01297 C 0.19792 0.01551 0.20069 0.01667 0.20156 0.01945 C 0.20295 0.02338 0.20243 0.02801 0.2033 0.03218 C 0.20399 0.03519 0.20538 0.03797 0.20642 0.04075 C 0.20521 0.07014 0.21146 0.10371 0.2 0.12894 C 0.19583 0.1382 0.18403 0.15232 0.17899 0.15903 C 0.16771 0.17431 0.15278 0.19491 0.13872 0.20417 C 0.13472 0.21204 0.1309 0.21621 0.12413 0.21945 C 0.11337 0.22987 0.10174 0.24167 0.08872 0.24514 C 0.07431 0.25487 0.05903 0.25973 0.04358 0.26459 C 0.03368 0.2676 0.02431 0.27269 0.01441 0.27524 C 0.00295 0.28149 -0.00937 0.28311 -0.02118 0.2882 C -0.08368 0.28635 -0.06927 0.29005 -0.10156 0.28172 C -0.11198 0.27269 -0.12049 0.2669 -0.13229 0.26227 C -0.16181 0.23635 -0.12569 0.2669 -0.15 0.24954 C -0.17344 0.23287 -0.15851 0.23982 -0.17101 0.2345 C -0.20087 0.20741 -0.22118 0.18056 -0.23073 0.13334 C -0.23021 0.11968 -0.23108 0.10579 -0.22899 0.09237 C -0.22865 0.09005 -0.22587 0.09075 -0.22413 0.09028 C -0.2151 0.08797 -0.1967 0.0838 -0.1967 0.0838 C -0.14271 0.08866 -0.15625 0.07987 -0.12413 0.10741 C -0.1224 0.12385 -0.11944 0.14399 -0.12587 0.15903 C -0.14253 0.19815 -0.18177 0.22871 -0.21458 0.2345 C -0.23125 0.2338 -0.24792 0.23357 -0.26458 0.23218 C -0.27309 0.23149 -0.28142 0.22176 -0.29028 0.21945 C -0.2974 0.21297 -0.30469 0.20718 -0.31285 0.20417 C -0.31649 0.20116 -0.32083 0.19931 -0.32413 0.19561 C -0.32569 0.19399 -0.32587 0.19075 -0.32743 0.18912 C -0.3309 0.18565 -0.33507 0.1838 -0.33872 0.18056 C -0.35017 0.17037 -0.36076 0.15787 -0.37257 0.14838 C -0.37569 0.14584 -0.37917 0.14445 -0.38229 0.1419 C -0.38924 0.13588 -0.39687 0.12385 -0.40486 0.12037 C -0.41701 0.10417 -0.42587 0.08588 -0.43542 0.06667 C -0.44028 0.05695 -0.44427 0.04723 -0.45156 0.04075 C -0.4526 0.03866 -0.45486 0.0345 -0.45486 0.0345 " pathEditMode="relative" ptsTypes="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0157 0.00139 -0.00313 0.00324 -0.00487 0.0044 C -0.00643 0.00533 -0.00816 0.00533 -0.00973 0.00648 C -0.02344 0.0169 -0.0099 0.01019 -0.02101 0.01505 C -0.03021 0.02732 -0.0415 0.03681 -0.05 0.04954 C -0.05903 0.0632 -0.06754 0.07616 -0.07587 0.09051 C -0.07917 0.0963 -0.08316 0.09861 -0.08716 0.10324 C -0.09271 0.10949 -0.09775 0.11644 -0.1033 0.12269 C -0.11632 0.13727 -0.13473 0.14908 -0.15 0.15926 C -0.15521 0.16273 -0.16216 0.16366 -0.16771 0.16574 C -0.17171 0.16736 -0.175 0.17084 -0.179 0.17222 C -0.18594 0.17454 -0.19306 0.17454 -0.2 0.17639 C -0.21303 0.17547 -0.22587 0.17547 -0.23872 0.17222 C -0.24914 0.16968 -0.25903 0.16412 -0.26945 0.16135 C -0.2915 0.14954 -0.27969 0.15347 -0.30487 0.1507 C -0.31997 0.14352 -0.31806 0.13982 -0.31285 0.10972 C -0.3125 0.10718 -0.30973 0.10648 -0.30799 0.10556 C -0.29775 0.1007 -0.28334 0.09537 -0.27257 0.0926 C -0.24671 0.09491 -0.24184 0.09236 -0.22744 0.1206 C -0.22796 0.13496 -0.22813 0.14908 -0.229 0.16343 C -0.22952 0.17246 -0.23872 0.18727 -0.23872 0.18727 C -0.24184 0.19977 -0.24775 0.2051 -0.25487 0.21297 C -0.25712 0.21551 -0.25869 0.21945 -0.26129 0.22153 C -0.26598 0.22547 -0.27205 0.2257 -0.27744 0.22801 C -0.279 0.22871 -0.2823 0.2301 -0.2823 0.2301 C -0.30556 0.22871 -0.31789 0.22847 -0.33872 0.22153 C -0.34636 0.21898 -0.35244 0.21412 -0.35973 0.21088 C -0.36737 0.20324 -0.37657 0.19977 -0.38386 0.19144 C -0.39671 0.17709 -0.40261 0.15347 -0.41945 0.1463 C -0.4224 0.14097 -0.42622 0.13658 -0.429 0.13125 C -0.43056 0.12801 -0.43091 0.12153 -0.4323 0.11829 C -0.43559 0.11042 -0.43976 0.10232 -0.44358 0.09468 C -0.4441 0.0926 -0.44445 0.09028 -0.44514 0.0882 C -0.44601 0.08519 -0.44757 0.08264 -0.44844 0.07963 C -0.4533 0.0625 -0.45608 0.04375 -0.45973 0.02593 C -0.46303 0.00949 -0.46146 0.01135 -0.46615 -0.00208 C -0.46823 -0.00787 -0.47257 -0.01921 -0.47257 -0.01921 C -0.47448 -0.03287 -0.48073 -0.04328 -0.48542 -0.05578 C -0.48768 -0.0618 -0.48872 -0.06875 -0.49028 -0.07523 C -0.4908 -0.07731 -0.49202 -0.08171 -0.49202 -0.08171 " pathEditMode="relative" ptsTypes="fffffffffffffffffffffffffffffffffffffff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e5f0a948d92b.png"/>
          <p:cNvPicPr>
            <a:picLocks noChangeAspect="1"/>
          </p:cNvPicPr>
          <p:nvPr/>
        </p:nvPicPr>
        <p:blipFill>
          <a:blip r:embed="rId3" cstate="print">
            <a:lum bright="-24000" contrast="38000"/>
          </a:blip>
          <a:stretch>
            <a:fillRect/>
          </a:stretch>
        </p:blipFill>
        <p:spPr>
          <a:xfrm>
            <a:off x="2000232" y="642918"/>
            <a:ext cx="5153214" cy="5918742"/>
          </a:xfrm>
          <a:prstGeom prst="rect">
            <a:avLst/>
          </a:prstGeom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071802" y="2143116"/>
            <a:ext cx="2952750" cy="2879725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071934" y="1571612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143504" y="2000240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572132" y="2928934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143504" y="4000504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143372" y="4429132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71802" y="4000504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643174" y="2928934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143240" y="2000240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572000" y="2500306"/>
            <a:ext cx="0" cy="19431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3929058" y="2714620"/>
            <a:ext cx="1368425" cy="14414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3571868" y="3429000"/>
            <a:ext cx="200026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929058" y="2786058"/>
            <a:ext cx="1368425" cy="13684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071934" y="3000372"/>
            <a:ext cx="936625" cy="9366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192880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2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4810" y="1500174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1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8" y="2928934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3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380" y="392906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4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248" y="442913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9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3929066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8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6050" y="2928934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7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4810" y="2928934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5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86116" y="1928802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tx2"/>
                </a:solidFill>
                <a:latin typeface="Monotype Corsiva" pitchFamily="66" charset="0"/>
              </a:rPr>
              <a:t>6</a:t>
            </a:r>
            <a:endParaRPr lang="ru-RU" sz="6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214290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Comic Sans MS" pitchFamily="66" charset="0"/>
              </a:rPr>
              <a:t>Цифри від 1 до 9 розмістити у кружечках так, щоб сума по </a:t>
            </a:r>
            <a:r>
              <a:rPr lang="uk-UA" sz="2800" b="1" dirty="0" smtClean="0">
                <a:latin typeface="Comic Sans MS" pitchFamily="66" charset="0"/>
              </a:rPr>
              <a:t>прям</a:t>
            </a:r>
            <a:r>
              <a:rPr lang="uk-UA" sz="2800" b="1" dirty="0" smtClean="0">
                <a:latin typeface="Comic Sans MS" pitchFamily="66" charset="0"/>
              </a:rPr>
              <a:t>их </a:t>
            </a:r>
            <a:r>
              <a:rPr lang="uk-UA" sz="2800" b="1" dirty="0" smtClean="0">
                <a:latin typeface="Comic Sans MS" pitchFamily="66" charset="0"/>
              </a:rPr>
              <a:t>лініях дорівнювала 15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71604" y="0"/>
            <a:ext cx="5857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Вербова Ю.М.,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Нетішинська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ЗОШ І-ІІІ ст. №2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532</Words>
  <Application>Microsoft Office PowerPoint</Application>
  <PresentationFormat>Экран (4:3)</PresentationFormat>
  <Paragraphs>179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Допоможіть звірятам потрапити до школи</vt:lpstr>
      <vt:lpstr>Слайд 5</vt:lpstr>
      <vt:lpstr>Врятуйте жабенят!</vt:lpstr>
      <vt:lpstr>91 - 11 = 80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30</cp:revision>
  <dcterms:created xsi:type="dcterms:W3CDTF">2014-11-22T17:30:05Z</dcterms:created>
  <dcterms:modified xsi:type="dcterms:W3CDTF">2014-12-14T09:40:11Z</dcterms:modified>
</cp:coreProperties>
</file>