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72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>
        <p:scale>
          <a:sx n="75" d="100"/>
          <a:sy n="75" d="100"/>
        </p:scale>
        <p:origin x="-3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946D8-1DEE-4F76-985F-78F3A2CD17E3}" type="doc">
      <dgm:prSet loTypeId="urn:microsoft.com/office/officeart/2005/8/layout/venn1" loCatId="relationship" qsTypeId="urn:microsoft.com/office/officeart/2005/8/quickstyle/simple5" qsCatId="simple" csTypeId="urn:microsoft.com/office/officeart/2005/8/colors/colorful2" csCatId="colorful" phldr="1"/>
      <dgm:spPr/>
    </dgm:pt>
    <dgm:pt modelId="{A5EC6BAD-31FB-4519-9C69-720700792781}">
      <dgm:prSet phldrT="[Текст]"/>
      <dgm:spPr>
        <a:solidFill>
          <a:srgbClr val="92D050"/>
        </a:solidFill>
      </dgm:spPr>
      <dgm:t>
        <a:bodyPr/>
        <a:lstStyle/>
        <a:p>
          <a:r>
            <a:rPr lang="uk-UA" dirty="0" smtClean="0"/>
            <a:t>Фігури</a:t>
          </a:r>
          <a:endParaRPr lang="ru-RU" dirty="0"/>
        </a:p>
      </dgm:t>
    </dgm:pt>
    <dgm:pt modelId="{47279B00-1387-4AA1-9B81-719306FA2E05}" type="parTrans" cxnId="{3688BB01-5F5B-4964-8BBF-51349C4DF8F5}">
      <dgm:prSet/>
      <dgm:spPr/>
      <dgm:t>
        <a:bodyPr/>
        <a:lstStyle/>
        <a:p>
          <a:endParaRPr lang="ru-RU"/>
        </a:p>
      </dgm:t>
    </dgm:pt>
    <dgm:pt modelId="{FBF587B2-4BA5-4014-9A47-9AB0563BA8BC}" type="sibTrans" cxnId="{3688BB01-5F5B-4964-8BBF-51349C4DF8F5}">
      <dgm:prSet/>
      <dgm:spPr/>
      <dgm:t>
        <a:bodyPr/>
        <a:lstStyle/>
        <a:p>
          <a:endParaRPr lang="ru-RU"/>
        </a:p>
      </dgm:t>
    </dgm:pt>
    <dgm:pt modelId="{540DCCC4-46A9-4A38-8114-13BEB17E62CD}">
      <dgm:prSet phldrT="[Текст]"/>
      <dgm:spPr/>
      <dgm:t>
        <a:bodyPr/>
        <a:lstStyle/>
        <a:p>
          <a:r>
            <a:rPr lang="uk-UA" dirty="0" smtClean="0"/>
            <a:t>Фігури</a:t>
          </a:r>
          <a:endParaRPr lang="ru-RU" dirty="0"/>
        </a:p>
      </dgm:t>
    </dgm:pt>
    <dgm:pt modelId="{AA874774-75C8-44C8-BB6D-565019AC69B1}" type="parTrans" cxnId="{B0F4C74C-E93E-4A20-9FC3-223D7FA2DA5C}">
      <dgm:prSet/>
      <dgm:spPr/>
      <dgm:t>
        <a:bodyPr/>
        <a:lstStyle/>
        <a:p>
          <a:endParaRPr lang="ru-RU"/>
        </a:p>
      </dgm:t>
    </dgm:pt>
    <dgm:pt modelId="{1F534BA9-7E36-4DE7-B27F-7528647034E9}" type="sibTrans" cxnId="{B0F4C74C-E93E-4A20-9FC3-223D7FA2DA5C}">
      <dgm:prSet/>
      <dgm:spPr/>
      <dgm:t>
        <a:bodyPr/>
        <a:lstStyle/>
        <a:p>
          <a:endParaRPr lang="ru-RU"/>
        </a:p>
      </dgm:t>
    </dgm:pt>
    <dgm:pt modelId="{79ECD791-D326-4521-A3F6-34D6B196B8D0}" type="pres">
      <dgm:prSet presAssocID="{26D946D8-1DEE-4F76-985F-78F3A2CD17E3}" presName="compositeShape" presStyleCnt="0">
        <dgm:presLayoutVars>
          <dgm:chMax val="7"/>
          <dgm:dir/>
          <dgm:resizeHandles val="exact"/>
        </dgm:presLayoutVars>
      </dgm:prSet>
      <dgm:spPr/>
    </dgm:pt>
    <dgm:pt modelId="{152802AA-4AD4-4E4C-BDE2-7A7BFC5F9404}" type="pres">
      <dgm:prSet presAssocID="{A5EC6BAD-31FB-4519-9C69-720700792781}" presName="circ1" presStyleLbl="vennNode1" presStyleIdx="0" presStyleCnt="2"/>
      <dgm:spPr/>
      <dgm:t>
        <a:bodyPr/>
        <a:lstStyle/>
        <a:p>
          <a:endParaRPr lang="ru-RU"/>
        </a:p>
      </dgm:t>
    </dgm:pt>
    <dgm:pt modelId="{F15D4AA3-E368-43FA-A1EF-91E3E173245A}" type="pres">
      <dgm:prSet presAssocID="{A5EC6BAD-31FB-4519-9C69-72070079278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ECB04-AD3B-4A05-97AA-87FE159A99CF}" type="pres">
      <dgm:prSet presAssocID="{540DCCC4-46A9-4A38-8114-13BEB17E62CD}" presName="circ2" presStyleLbl="vennNode1" presStyleIdx="1" presStyleCnt="2" custLinFactNeighborX="558" custLinFactNeighborY="6908"/>
      <dgm:spPr/>
      <dgm:t>
        <a:bodyPr/>
        <a:lstStyle/>
        <a:p>
          <a:endParaRPr lang="ru-RU"/>
        </a:p>
      </dgm:t>
    </dgm:pt>
    <dgm:pt modelId="{56F366AB-F65C-47C3-BFDA-DF3C8ADD1D72}" type="pres">
      <dgm:prSet presAssocID="{540DCCC4-46A9-4A38-8114-13BEB17E62C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88BB01-5F5B-4964-8BBF-51349C4DF8F5}" srcId="{26D946D8-1DEE-4F76-985F-78F3A2CD17E3}" destId="{A5EC6BAD-31FB-4519-9C69-720700792781}" srcOrd="0" destOrd="0" parTransId="{47279B00-1387-4AA1-9B81-719306FA2E05}" sibTransId="{FBF587B2-4BA5-4014-9A47-9AB0563BA8BC}"/>
    <dgm:cxn modelId="{B28D4127-DE0F-43BF-A2E8-6FF3BA6152E7}" type="presOf" srcId="{540DCCC4-46A9-4A38-8114-13BEB17E62CD}" destId="{56F366AB-F65C-47C3-BFDA-DF3C8ADD1D72}" srcOrd="1" destOrd="0" presId="urn:microsoft.com/office/officeart/2005/8/layout/venn1"/>
    <dgm:cxn modelId="{B0F4C74C-E93E-4A20-9FC3-223D7FA2DA5C}" srcId="{26D946D8-1DEE-4F76-985F-78F3A2CD17E3}" destId="{540DCCC4-46A9-4A38-8114-13BEB17E62CD}" srcOrd="1" destOrd="0" parTransId="{AA874774-75C8-44C8-BB6D-565019AC69B1}" sibTransId="{1F534BA9-7E36-4DE7-B27F-7528647034E9}"/>
    <dgm:cxn modelId="{B7C87E70-761A-4D24-B48B-ED617D79387D}" type="presOf" srcId="{A5EC6BAD-31FB-4519-9C69-720700792781}" destId="{F15D4AA3-E368-43FA-A1EF-91E3E173245A}" srcOrd="1" destOrd="0" presId="urn:microsoft.com/office/officeart/2005/8/layout/venn1"/>
    <dgm:cxn modelId="{E1ECB7B9-B3D3-4825-BEA5-C7E8C5046E69}" type="presOf" srcId="{26D946D8-1DEE-4F76-985F-78F3A2CD17E3}" destId="{79ECD791-D326-4521-A3F6-34D6B196B8D0}" srcOrd="0" destOrd="0" presId="urn:microsoft.com/office/officeart/2005/8/layout/venn1"/>
    <dgm:cxn modelId="{E24B4E2A-247E-4EC4-AC63-C87705782AE2}" type="presOf" srcId="{A5EC6BAD-31FB-4519-9C69-720700792781}" destId="{152802AA-4AD4-4E4C-BDE2-7A7BFC5F9404}" srcOrd="0" destOrd="0" presId="urn:microsoft.com/office/officeart/2005/8/layout/venn1"/>
    <dgm:cxn modelId="{C0DD86C4-1379-4061-8C94-4166B6AE5A4A}" type="presOf" srcId="{540DCCC4-46A9-4A38-8114-13BEB17E62CD}" destId="{D15ECB04-AD3B-4A05-97AA-87FE159A99CF}" srcOrd="0" destOrd="0" presId="urn:microsoft.com/office/officeart/2005/8/layout/venn1"/>
    <dgm:cxn modelId="{1EF66674-7783-4327-8B6C-FD298A9B9B3D}" type="presParOf" srcId="{79ECD791-D326-4521-A3F6-34D6B196B8D0}" destId="{152802AA-4AD4-4E4C-BDE2-7A7BFC5F9404}" srcOrd="0" destOrd="0" presId="urn:microsoft.com/office/officeart/2005/8/layout/venn1"/>
    <dgm:cxn modelId="{FE560F0F-27D0-4D0A-AA4B-81A8E13D707B}" type="presParOf" srcId="{79ECD791-D326-4521-A3F6-34D6B196B8D0}" destId="{F15D4AA3-E368-43FA-A1EF-91E3E173245A}" srcOrd="1" destOrd="0" presId="urn:microsoft.com/office/officeart/2005/8/layout/venn1"/>
    <dgm:cxn modelId="{1B2DDC55-E1DC-408F-B8EA-7C31F5F363ED}" type="presParOf" srcId="{79ECD791-D326-4521-A3F6-34D6B196B8D0}" destId="{D15ECB04-AD3B-4A05-97AA-87FE159A99CF}" srcOrd="2" destOrd="0" presId="urn:microsoft.com/office/officeart/2005/8/layout/venn1"/>
    <dgm:cxn modelId="{53F218C3-E83B-4341-A65A-F893B404113B}" type="presParOf" srcId="{79ECD791-D326-4521-A3F6-34D6B196B8D0}" destId="{56F366AB-F65C-47C3-BFDA-DF3C8ADD1D7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2802AA-4AD4-4E4C-BDE2-7A7BFC5F9404}">
      <dsp:nvSpPr>
        <dsp:cNvPr id="0" name=""/>
        <dsp:cNvSpPr/>
      </dsp:nvSpPr>
      <dsp:spPr>
        <a:xfrm>
          <a:off x="404448" y="8161"/>
          <a:ext cx="2984049" cy="2984049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Фігури</a:t>
          </a:r>
          <a:endParaRPr lang="ru-RU" sz="4500" kern="1200" dirty="0"/>
        </a:p>
      </dsp:txBody>
      <dsp:txXfrm>
        <a:off x="821139" y="360044"/>
        <a:ext cx="1720533" cy="2280282"/>
      </dsp:txXfrm>
    </dsp:sp>
    <dsp:sp modelId="{D15ECB04-AD3B-4A05-97AA-87FE159A99CF}">
      <dsp:nvSpPr>
        <dsp:cNvPr id="0" name=""/>
        <dsp:cNvSpPr/>
      </dsp:nvSpPr>
      <dsp:spPr>
        <a:xfrm>
          <a:off x="2571765" y="16322"/>
          <a:ext cx="2984049" cy="298404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Фігури</a:t>
          </a:r>
          <a:endParaRPr lang="ru-RU" sz="4500" kern="1200" dirty="0"/>
        </a:p>
      </dsp:txBody>
      <dsp:txXfrm>
        <a:off x="3418590" y="368205"/>
        <a:ext cx="1720533" cy="2280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3E421-677D-4364-A937-2EE31F48691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8AF1D-0710-4F2C-9F45-D77807E9B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8AF1D-0710-4F2C-9F45-D77807E9B3E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uk-UA" dirty="0" smtClean="0"/>
              <a:t>Які фігури обмежені одночасно двома колами?</a:t>
            </a:r>
          </a:p>
          <a:p>
            <a:pPr marL="228600" indent="-228600">
              <a:buAutoNum type="arabicPeriod"/>
            </a:pPr>
            <a:r>
              <a:rPr lang="uk-UA" dirty="0" smtClean="0"/>
              <a:t> Які фігури лежать за межами першого кола?</a:t>
            </a:r>
          </a:p>
          <a:p>
            <a:pPr marL="228600" indent="-228600">
              <a:buAutoNum type="arabicPeriod"/>
            </a:pPr>
            <a:r>
              <a:rPr lang="uk-UA" dirty="0" smtClean="0"/>
              <a:t>Які фігури лежать за межами другого кола?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8AF1D-0710-4F2C-9F45-D77807E9B3E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Рекомендуємо</a:t>
            </a:r>
            <a:r>
              <a:rPr lang="uk-UA" baseline="0" dirty="0" smtClean="0"/>
              <a:t> використовувати під час </a:t>
            </a:r>
            <a:r>
              <a:rPr lang="uk-UA" baseline="0" dirty="0" err="1" smtClean="0"/>
              <a:t>фізкульт</a:t>
            </a:r>
            <a:r>
              <a:rPr lang="uk-UA" baseline="0" dirty="0" smtClean="0"/>
              <a:t> хвилинок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8AF1D-0710-4F2C-9F45-D77807E9B3E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(Використовуючи кольорові</a:t>
            </a:r>
            <a:r>
              <a:rPr lang="uk-UA" baseline="0" dirty="0" smtClean="0"/>
              <a:t> стрічки  пропонуємо дітям викласти лінії за зразком)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8AF1D-0710-4F2C-9F45-D77807E9B3E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uk-UA" dirty="0" smtClean="0"/>
              <a:t>Яких</a:t>
            </a:r>
            <a:r>
              <a:rPr lang="uk-UA" baseline="0" dirty="0" smtClean="0"/>
              <a:t> кольорів  трикутники?</a:t>
            </a:r>
          </a:p>
          <a:p>
            <a:pPr marL="228600" indent="-228600">
              <a:buAutoNum type="arabicPeriod"/>
            </a:pPr>
            <a:r>
              <a:rPr lang="uk-UA" dirty="0" smtClean="0"/>
              <a:t>Яких</a:t>
            </a:r>
            <a:r>
              <a:rPr lang="uk-UA" baseline="0" dirty="0" smtClean="0"/>
              <a:t> кольорів  многокутники?</a:t>
            </a:r>
          </a:p>
          <a:p>
            <a:pPr marL="228600" indent="-228600">
              <a:buAutoNum type="arabicPeriod"/>
            </a:pPr>
            <a:r>
              <a:rPr lang="uk-UA" baseline="0" dirty="0" smtClean="0"/>
              <a:t>Яким кольором зображено квадрат, прямокутник?</a:t>
            </a:r>
          </a:p>
          <a:p>
            <a:pPr marL="228600" indent="-228600">
              <a:buAutoNum type="arabicPeriod"/>
            </a:pPr>
            <a:r>
              <a:rPr lang="uk-UA" baseline="0" dirty="0" smtClean="0"/>
              <a:t>Яка фігура  розташована першою, а яка останньою?</a:t>
            </a:r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8AF1D-0710-4F2C-9F45-D77807E9B3E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uk-UA" baseline="0" dirty="0" smtClean="0"/>
              <a:t>Які фігури зображено під номером 6, 8 ?</a:t>
            </a:r>
          </a:p>
          <a:p>
            <a:pPr marL="228600" indent="-228600">
              <a:buAutoNum type="arabicPeriod"/>
            </a:pPr>
            <a:r>
              <a:rPr lang="uk-UA" baseline="0" dirty="0" smtClean="0"/>
              <a:t>Скільки многокутників зображено?</a:t>
            </a:r>
          </a:p>
          <a:p>
            <a:pPr marL="228600" indent="-228600">
              <a:buAutoNum type="arabicPeriod"/>
            </a:pPr>
            <a:r>
              <a:rPr lang="uk-UA" baseline="0" dirty="0" smtClean="0"/>
              <a:t>Назви фігури, які не є многокутниками?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8AF1D-0710-4F2C-9F45-D77807E9B3E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uk-UA" baseline="0" dirty="0" smtClean="0"/>
              <a:t>Чого більше на малюнку 1 трикутників чи чотирикутників?</a:t>
            </a:r>
          </a:p>
          <a:p>
            <a:pPr marL="228600" indent="-228600">
              <a:buAutoNum type="arabicPeriod"/>
            </a:pPr>
            <a:r>
              <a:rPr lang="uk-UA" baseline="0" dirty="0" smtClean="0"/>
              <a:t>Знайди на малюнку 2  п</a:t>
            </a:r>
            <a:r>
              <a:rPr lang="en-US" baseline="0" dirty="0" smtClean="0"/>
              <a:t>’</a:t>
            </a:r>
            <a:r>
              <a:rPr lang="ru-RU" baseline="0" dirty="0" smtClean="0"/>
              <a:t>ять</a:t>
            </a:r>
            <a:r>
              <a:rPr lang="uk-UA" baseline="0" dirty="0" smtClean="0"/>
              <a:t> трикутників?</a:t>
            </a:r>
          </a:p>
          <a:p>
            <a:pPr marL="228600" indent="-22860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8AF1D-0710-4F2C-9F45-D77807E9B3E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1. Скільки відрізків і скільки променів на мал. 1 і  на  мал. 2?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8AF1D-0710-4F2C-9F45-D77807E9B3E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8AF1D-0710-4F2C-9F45-D77807E9B3E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Виготовлення аплікації за зразком або за</a:t>
            </a:r>
            <a:r>
              <a:rPr lang="uk-UA" baseline="0" dirty="0" smtClean="0"/>
              <a:t> власним задумом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8AF1D-0710-4F2C-9F45-D77807E9B3E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Діти дивляться  протягом кількох</a:t>
            </a:r>
            <a:r>
              <a:rPr lang="uk-UA" baseline="0" dirty="0" smtClean="0"/>
              <a:t> хвилин на зображення (</a:t>
            </a:r>
            <a:r>
              <a:rPr lang="uk-UA" baseline="0" dirty="0" err="1" smtClean="0"/>
              <a:t>“фотографують”</a:t>
            </a:r>
            <a:r>
              <a:rPr lang="uk-UA" baseline="0" dirty="0" smtClean="0"/>
              <a:t>) , а потім відтворюють картинку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8AF1D-0710-4F2C-9F45-D77807E9B3E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trips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2;&#1077;&#1089;&#1077;&#1083;&#1072;%20&#1075;&#1077;&#1086;&#1084;&#1077;&#1090;&#1088;&#1110;&#1103;%20&#1079;%20&#1050;&#1072;&#1087;&#1110;&#1090;&#1086;&#1096;&#1082;&#1086;&#1102;\Dityach_p_sn_-_Chomuchki_muzofon.com%20(1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2;&#1077;&#1089;&#1077;&#1083;&#1072;%20&#1075;&#1077;&#1086;&#1084;&#1077;&#1090;&#1088;&#1110;&#1103;%20&#1079;%20&#1050;&#1072;&#1087;&#1110;&#1090;&#1086;&#1096;&#1082;&#1086;&#1102;\Dityacha_-_Kap_toshka_muzofon.com%20(1)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85728"/>
            <a:ext cx="6286512" cy="171451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Весела геометрія з </a:t>
            </a:r>
            <a:r>
              <a:rPr lang="uk-UA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Капітошкою</a:t>
            </a:r>
            <a:endParaRPr lang="ru-RU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20372582">
            <a:off x="6749576" y="341949"/>
            <a:ext cx="2214578" cy="1428760"/>
          </a:xfrm>
          <a:prstGeom prst="triangle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358082" y="1714488"/>
            <a:ext cx="1571636" cy="135732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72264" y="1428736"/>
            <a:ext cx="1143008" cy="1143008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6" name="AutoShape 2" descr="data:image/jpeg;base64,/9j/4AAQSkZJRgABAQAAAQABAAD/2wCEAAkGBxQSEhUUExQWFBUWFhoYFxcYFxcYFxcXHBUXFxcYGRYeHCggHBwlHBgYITEhJSksLy4uGCEzODMsNyguLisBCgoKDg0OGxAQGywkICQsLCwsNCwsLCwvLDQsLCwsLCwsNCwsLCw0LCwsLCwsLCwsLCwsLCwsLCwsLCwsLCwsLP/AABEIAOIA3wMBEQACEQEDEQH/xAAcAAEAAgMBAQEAAAAAAAAAAAAABQYDBAcCAQj/xABIEAACAQICBwQEDAIJAwUAAAABAgMAEQQhBQYSMUFRYRMicYEHMlKRFCMzQmJygpKhorHBQ9EVc7KzwsPS8PEkU4MIFkST4f/EABsBAQACAwEBAAAAAAAAAAAAAAAEBQEDBgIH/8QAOREAAgEDAQQHCAEDBAMBAAAAAAECAwQRIQUSMUETUWFxgaGxBiIykcHR4fAUM0JSFSNi8TRysjX/2gAMAwEAAhEDEQA/AO40AoBQCgFAKAUAoBQCgFAYcTiVjF2Nr7hvJ8AMzWqtXp0IOdSSSXWZSb0RoSY+RvVUIPpd5vuggD3muWu/aunF4t4b3a9F8uPobo0HzMJaQ75X9yD9FvVPU9pr6T0aXcvvk2KjEK8g3Sv4EIR/Zv8AjWaftPfR+Ldl3r7YDoxM0ekJF9dQ45p3T90kg+O15VdWntVRm92vHd7VqvuvM1yoPkSGHxCuLqbjjwIPIg5g9DXT0qsKsFOm00+aNLWOJlrYYFAKAUAoBQCgFAKAUAoBQCgFAKAUAoBQCgFAKA1sbitgC2bH1R+pPIDK56jiRUK/vqdnRdWp4LrfUeoxcnhEYFzLMdpjvP7AcB0/e5r5nfbQrXtTfqvuXJd37kmxgorQ9VCPQoBQCgPNiDtKdlhx4EcmHEfzytVhs7adaxqb0HpzXJ/nqf00PE4KS1JXB4kSDkRkw5Hx4jkf+K+mWd5Tu6Sq03o/J9T7SHKLi8Mz1KPIoBQCgFAKAUAoBQCgFAKAUAoBQCgFAKAUB8ZrC5yAoCEVy5Ln524cl+aPHiepNfMdt7Qd5cvD92Okfq/H0wTacN1Hqqc2CgFAKAUAoDz2vZsJOAyfqnE/Z9b3jjV77P7QdrcqEvhno+x8n9+xmqrDeROV9JIYoBQCgFAKAUAoBQCgFAKAUAoBQCgFAKAUBo6Yb4vZ9shfEE3cfcDVXbWruhZVKi44x89PLJ7prMkjTr5UThQCgFAKAUAoAaA3tEPeJfo3S/E7DFLnqdm/nX1uwr9PbU6r4tLPfz8yBJYbRuVLPIoBQCgFAKAUAoBQCgFAKA8SyhQWYhQN5JsB51htJZYSyQOM1hJyhUAe24OfgmR8yR4Vz157Q0qb3aK3n18vz5d5PpWMpaz0IuXFyt60sh8G2P7Fvxqiq7cvaj+LHcl/35k2NnSjyyYg7f8Ack/+2T/VUdbUvE89JL5nv+PS/wAUbMGk5k3SFhycbQ9+TfmqfQ9obqD9/El3Yfl9maZ2NN8NCb0dpxXIVx2bnIZ3VjyDc+ht0vXS2O1qF37q0l1P6dfr2FfWtZ0tXqjLpn+F/Wf5UlRPaT/wJd69TXR+I1q+bkwUAoDXbHRA2MiA8tpf51uhb1p/DBvuTMOSXE+fD4v+7H99f516laV4rMoSXgzClF8zYRwRcEEcxnUdprRno+0AoDb0R6r8ts/2VJ/G9fTfZ/8A/Op+P/0yFV+NkZp/XCDDEpnLIN6Lbun6bbh4ZnpVtKoolfc39G30k9epcSl47X7FPfY2IRw2VDMPFmuD90VpdaXIpau26r+CKXm/3wI//wB1429/hD+6P9Nm1eekn1kf/Vrr/LyRvYLXvFoe8ySjjtoAfIps2Pkayq0kb6e2q0fjSfl+/IuGgtd4JyFk+IkO4MboTyD5Z9CB0vW6NRSLi12lRr6J4fU/p+5LRWwnigFAKAUAoDxLKFUsxsALk8gKw2ksvgEslR0jj2ma5yUeqvLqfpfpuHEnhdrbWldSdOm8QXn2vs6kXVtbKmsvj6GrVITBQCgFACL5HMVlNp5Rg3E0nZFWQ5IylHY7r9xgx6KxIJ5WOdr9Cr6d9Y1Laes8ZX/Ldecd+F4lZXt1Tlvx4c+z8EirM3qLl7Td1fLK591jzqDZey93XxKr7i7dX8vu0Qqt7ThotTIuBJ9dyei9wfu35q6i29mbGj8ac32v6LHnkhTvqkuGh7Gj4uKKTzYbR+81zV1RtaNH+nBR7kl6EaVWcuLZsqLZDKt5rPtAa8mCjY3MaE8yov77V4qU4VFiaTXasnpSlHgzGcAB6rOv2toe5r2Hhaqq42BYV+NNJ9cdPTTyJELurHnnvMbJIu8BxzXI/cJ3eDX6Vzd57JVI+9bT3ux6P58H44JlO/i9JrBU9Y9aWjT4PDtIxLNI9irgOxZVW4BB2SLnhuGYy6KypStrWnRejSWe96vzKfau0nB7lLi+f27fTv4Umtpy7bbyzxJJa28liFVVBZmY7lVRmzHkKzGLk8I3W9vUrz3IL8d5L4zVrFxQ9tIkUdyBHC0pM8jG5EaoiMpkIGShjxuVAJG3oO0uFsLTWevd+Sf0V6PHZBJipjANnaMcewXXj35mDLkN4VciDZyMz7jSiuJNt9k0Ka99bz7eHyKlp6HDwurYXETYrDHaWSRoi0UTi2yRiljWNlOYOZsRvGdYqUljRGq/2bTdJyoxxJdXMuGpOtxjZYMQ14zkjk5oeCsfY5H5vh6vmnU5M07N2k21Rqvuf0Z0mpBfigFAKAUBXtZsVdliG4AO/XPuD3gnxC1zvtDeOnSVGL1lx7vy/Rk+xpb0t98iFriy3FAKAUAoD3BCztsoLnjwC/WPDw31ZbP2XWvZe7pHm3w/L7PngiXV5Tt173HqJvBaKRLM3ff2iMh9VeHjmetd1Y7Lt7Ne4sy5t8fx4HN3N7Vrv3nhdRIVYkMUAoBQCgFAKAUBo6U0VFiF2ZUDcjuZfqtvH78a8ygpLDPM4Rmt2SyjnmsWqkmGu6ntIRmW+cg+mOX0hlztUOpQcdVqiouNnyi809V1cyX9Hmg0ijOksT3fiyYdq/xUFrmQj25BnzC2GRLX2Qhuo6KxtI29NLm+L/eoteiMA0knwvEKRKQRFGf/AI8RPq23CVhYufBbkLc+yYaDYf8ApKZ+0F8DC5RY+GKmRrO0ntQowKhDkzBiQQFoDa15x6YbATd1CXjMMcbAFGeQFEQrxXO5Hsg0bweZSUYuT4I49DFsqF3hQBc8bC2dQThJy3puXW8nW9QNMnEYfYc3khspJ3lCO4x8gV6lCeNSqct5HXbOuenopvitH9/H7lnrYTxQCgFAUrGybUsrc5GH3fi/8N/OuA23V6S8l2YXl98l5Zx3aS7TDVQShQCgFAZ8HhDKbA2Ues3LjYc2/TeeAN5sjZEruXSVNILz7F9X+qvvb5UFux1k/Im4pIol2QVUDr+JPE9TXe0oQpxUILCXUc9KhcVHvNNtmzHIGF1II5g3rYR5QlB4ksHuh5FAYZ8SiZu6p9ZgP1oZSbNP+n8Le3wmC/LtY/8AVXrcl1GdyXUbGG0jFJ8nLG/1XVv0NYw0HCS5G1WDyfCbUBCQ4zEYu5wnZRQ/NxEqtJ2pvmYoVZbx8pC4vwUizHw59RKp2+VmQnxGKwgDYjZxMJPekghdXh5FoduQyJzZbFcu6RcrhT6zM7df2nhQulAoQ7WCvd3G7ElT8kvOIEd8/Ots5japKWTNGlu6ss2JwyyABhcBla3AlSGW/gwB8QK8EkY1XMbiMgOVYITuDWOyT0vagPGCwqYeJI07scSBRc7lUWuSd+QzJoDjesusBx8/aj5CO64deY3NORzfhyXltNUerPOiOc2veuT6CPBcft4evcRtaSiLT6OMXsYwJwlRlt1A2wfIK3vrbRfvYLrYlTFWUOten6zq1STphQCgFAURh3n/AKyT+8avnG001eVM/wCTL+3/AKUe4VAN4oBQHqOMsdkZcSfZUbz+wHEkdas9l7PleVt3+1ayf073+eRGua/RR01k9F+9S5ljwUChAoyA3D9yeJO+9fQoQjTioQWEuCKjccHni3xZHaSQVsRNotlfGOaB9tTx7w4MOR/nWxIm1bSFzT3ZceT6iuaa9KeIJZYIkiAJG0/xj5ZbslH41Y07OOMyZxsluycWtUyn6R1nxk/ymJlPRWKL5qlgfdUiNCnHgl6mUQjoCbkXJ3k7z51t4aI2p5PDLWD2mY2Qb7CsM9plp1V1+xOCdduR5oL9+NyWIXiY2OakDcL2PLiI1W3jJaaMxKmpLtO2a4QvJgcSsYZmaFgFX1mBHeVfpFbgdTVXLgRabxNZGE160bsqExMYAUAIAwZABYK0drpbdYgVpLEmcDj4cXEWhlWSNrqWjbcdxFxmrDyIoDaw8CxoqIoRFAVVUAKqgWAAGQAHCgNPAaTE0jiNbxoSplv3WkBsyIPnbJBDNkARYXIbZAkKAofpX0wUhTCRmz4na7QjeuHW3aeG2WWPwZjwrxOW6skW8uFQoufPl3nOwOVRDim86s+0ME1qUP8Ar8Pb2m/upL17pfEiy2T/AOVHx9DstSzrhQCgFAU7S0OxPIOBIceDb/zB64b2goOF1v8AKST+Wj+nzLmxnmljqNWqImigPjNYEncM69Ri5NRjq2YbSWWSRwxigLEd9ipfoL91fK/vJPGvpezrGNnQVNceL7X+6I5+jcfyLzL4YaRji0hlvqbgspUdTVxmNvXpI206WCsaWxgVSxOQFzWyEXJ4J29GjTc5aJLJzWZtok8yT7zerxLCwcDOe/Ny6238zCwoEzwwrBtTPBFYPaZ4IrBsTN/Q+jy7ByBsKwOYycg32bcRzpjOhGurtUo4XE61o70jkEDEQi3txn/Ax/xVDnY/4P5lfG8X96+RctFaZgxIJhkV7ZkbmHipzFQp05Q0kiVGcZaxZFzqcLpKGVBaLGAwz23CdV28PI3UgPHfjdByrRNE63nlYZNa14to8K5jbYkcpCjDerzSJCjAfRLg+VeCSSWGgWNFRBZVUKo5ACwoDJQHDNO6U+GYqbEC+wx7OE8DDGWAYcw7mRgRwI5VGrPXBzO2qrdVU+SWfmalailFAWz0a4PbxZe2USE35M3dX3jb91baK1yXexKeakp9Sx8/+jqdSTpRQCgFARGsWBLqHUXZL5DeUPrADmLAjwI41V7Xsf5VDEfiWq+q8fXBJta3RT14PiVsG+6vn3AvBWDJsaOg7SVRwXvt5HuD72f2DXRezlp0tw6suEPV8Plq+/BVbVr9HS3Fxl6cyW07pCLDwPJN6gFrcWJyCgcSa76EHOW6jmlUdN76eMHLINbVN9tWTM2sdoAXyF8je3Spk7GS+F5Lu12/RksV00+zU84nWiO2W03lb9bV4VlU56EyW3bOKzHLfYvvgrWlNJvMc8l4KP3PGp1KhGn3lDfbUq3bxwjyX3I1hW4gpngisHtMxkUNiZ8WMkgAEk7gBcnwFYeh7UixaK1VYlTKLsxAWIbyxIChjuzJH7mtE6qismqVZye5D5nWcB6PsOqhZnZpCNyMEVeiKBcgdb+W6quV5VbymSI2NLHvLLKfrrqi2Ds6sZIWNgxA2kbgr2FiDnZgByIva860u997k+JW3tiqS34cCrQTNGwZGKsu5lJBHgRU+UVJYZWRk4vKLpo3WtMVEcLjmKhwAuIQ7LIwIZHJHqsrAMHGVwLjearbizwsw+RZW95qt7iSGkdOYlsJJBiIJZZoJFMWJhheSGeSCVJoyyRhmiZiihgRsgk2NrVVtYL2Mt5ZLRhdd8EyK0ky4d2Xa7Gf4qZd9wY2sxsQRcXBtkTWD0V/TOsv9JBsNg3aOAnYxGK2WVghAYxwIRtF2UjvkAANcbVxWUsmyNKc03FGLXTQ0a4aGSBQEhCxWXcItyZ8bNYfbNeLiHu5XI5vadCUoNyXvR/WUioZz4oZSbeEdf1J0KcLhxti0kh235jLup5D8Sal047qOzsbb+PRUHx4vv8A3QsFeyYKAUAoBQFd0xocgl4hcHNkG8cyo489n3cq5za2xembrUPi5rr7e/17+M+1u9z3J8PQhVN91cdOEoScZLDXWWyaayia1ei7jPxdiB9Ve7b7wY/ar6FsG36Gzi3xl73z4eWDltp1d+4a6tP3xOY+kLTpxOIMan4qElV5M+5394sOg612NnR3Ibz4soLirmW6uCKmRUvBrTPDCsGxMxkVg9pngihsTMbCsHtExoXVibE2a3Zx+2w3j6C/O8d3WtM60YmzJc9H6Ciw4sgu3F2zY+fAdBUd1HLia5tsz4efspY5LA7LXsd1yCq3PAbRBvwtetNwm6bwZtmlVWSm+lbUGbAxppA4x55mlUSs3cYSEFg0ZByUFbBRuytkMqwuC96v6cfSGrskmI70iI6Fj8942DRt4+pfmb1spNqccdaNVdJ0pZ6mc9kGddIjkjxWUC2ai6z4jDv2K7Ekbm6xyEoQ/dFklANrgeqwIJtmt6q7yz41IeP4LvZ13nFGfg/odNbGYqQDYhiiJy25JNsoOYjVe/4ba+PCqouXBp6kX/RqxKRdnYks8jEF5HO9mIAF8gLAAAAAAAAVsRPoYSwiNeXJ4mPxcoKt0JFg46g2Pl4V6aysGy8soXNJ6e9j59hQihBsR3r2I63tb35VV4w8Hy6VOSm6eNc4Ohak6nlCuIxC2YZxxnep4O49rkvDec90inTxqzo9nbN6J9JV+Lkur8+hfK3FyKAUAoBQEJrBrVhsHlNJ37XEa96Q8suF+bECtdSrCn8TJtns+4u3ijHPbyXj9OJRsf6WXuRDh1A4GRiSfFVtb7xqHK/X9qOjo+yc2s1aiXYlnzePQr2O1/xEveaPDhvaVJAx8fjLN5g2qDcunc6VYJ/PPzJ8fZujSTcasl8seh07SOIOFwDMT3o4QL85CAoPm5FdNbUUtykuCwvBHyyvVzvVH2s4zgdHSTG0aFrbzuA8WOVdDOcYLUqIRlN6Eg+qkwGZj8Lt/prSriLN3RSRE47R0kXrrlzGY9/862qSlwHA0WFZPaNnRui5cS+xChduNtyjmzblHjWudSMFmTwbYRcniJ0PQeoUUAD4giWQZ2/hJ5H1vE5dKr6l25aR0RLjRwT8q5ZbulaU8iSI6da2pmmSIzFRgggi4O8cCK2I0vR5RUdZdD4nFiOKXGythozdIyiuyG1hmWTtLAkAu1wDbiaiTtJN5iTqd9HGJomJ8YseEiwOHQx4ePM7RDSSvtbe1IRkO8b2F8wuYtapFtabj3pEW7vt+O5DxICcVZZ5sqowcpJLnoYIjdQTvIBPur1HUVElJpHoG1ZazoeU2nodg1X0/wBvh1Ynvjuv9YcfMWPnXP3NLo6jR2dhU/k0VPnwZmxmKvWpItadPBXNIzZGvaRZUYhceMHiZCII2fa2i7Bi13USHZN7L65FwOGd6lW+zY1YdIpYfdn6nzW62jC0uZpUk8vOc4foyw4DX2Nspomj6qe0UeOQb3A1ipsyrHWOH+/vM30NuW89J5j5ry+xacHjElXbjdXXmDfPkeR6VXyi4vDWGXEJxmt6Lyuwz1g9CgFAc99IOvfYE4fDEdrukk3iP6K835nh47odzc9H7sePodJsTYf8r/eraQ5L/L8fqOSSSFiWYlmJuSSSSeJJOZNVTbbyzv6dOFOKhBYS5I81g9mxo+PaljU7mdR72ArZRWakV2og7SnuWdWS5Ql6M7rrRo44nDPCDbaKZ8gJUZj42BrqqNTo5qR8RnTdROKNbDaHSGMIi7Kgf8kniTzrLquTyzcqKjHCNHGYe1bYSNU4Fe0hALEEXqVCRDmjU1X1FTFOzPJsxIwGwvrm4vmxyC9czkd2+sXN3KlolqbrWgqurZ07B6Miw6COFFjQcBxPMneT1NVTnKbzJlqoxisRK5pPWfR+DWOXHSLtzDbijKmQpGb7BCAHZJG9jvNxewAGps2RWESOF+CaQg+EYF4yeDINkFgAdiZLX3W3jaANxvzzGbixOCksMgnk2gDYi/A7weIPUHLyqwg8rJVzWHgj8RW5GhkZiK2xNEiMxFbUaJHvRWC2u2mI7mHiaS/AykFYF+/3vsda13E+EFxkyXY09ZVXwin8yEAtUsrXxFZBY9TccUaRL5MAw8QbH9R7qr7+GikdP7NTzUnS61n6Fhnx1VuDs40T1oPANiZRcfFoQXPA2zC+J/TyoR9o3cbWjj+58F9THrqtsW3VEb9V/wANXOzX/tvv+iPle2F/uxfZ9WQdWJUm1o7SEkD7cTbJ48VYcmXiP55WqPXt6dZYkvHmS7S9q20swenNcmdO1e04mKS47rrbbS+angRzU52PTpXOXFvKhPdl4dp2lneU7qnvw8V1fvIlq0EsrmvmsHwLCs6/KudiPoxBu32QCeV7DjWmvV6ODkWOyrF3lzGly4vuX34eJwRmJJJJJJuScyTxJPOqNtt5Z9ThCMIqMVhLgfKHoUBt6INp4TylQ/nFbaH9WPeiv2qs2NZf8Jf/ACz9CSnLzroz41R4s+TyC1YSZJk1ggdINUqBEqFb0galwINQ3tRHIkm5WT33a371qvVlRN2z3iUvAtzz1ASLFyKLjtXNG4jD4r4ZsCeNAryM9niWOJVheME5IQu0AMiWYG5uK1NYZvTyimf+m/ESDF4lBfsTBtPyDiRQh8dkye6sGS9tKG2mHqvJI6/VeV3X8GFWFJYiirrtObNDENUlEWRG4g1tRokR7Rs7BEBZmOyqjeSf9k34AE8K9uSiss8RpupLdRaNasEuC0YsAN3mlXtGGW0w+MY+AKIo6WqFQk6txvPkWlylRtnGPcc9q1RQg1kE7qTgRPihGWKgoxuLXyAPGod9/S8S12Pcu2uOkSzozo0Gp8IN3Z36XCj8Bf8AGqnJ0lTb1drEEolgggVFCooVRuAFhWCmqVJVJOU3llA14P8A1f8A4kH5pD+9XOzf6b7/AKHO7Y/qR7vqQNWRUigNzRGkWw8qypwyYe0p9ZfP9QDwqNdW6rU3HnyJlhdu1rKfLg+794HXsPOsiK6m6soZTzBFwfdXLtNPDO9TTWUcg9MGkC+LSK/dijGX03Nz+UJVXfz95RO69lLdKjOtzbx8ln6+RQ6gHWigFAfUcqQRvBuPEbqzGW7JM016aq0pU3zTXzWD9FqwkQEbmUEHxFxXUHwxNxZD4nEFSVbIj/eVboxT1Pcp4IrF4q9b4xI85kFi5bmwzJ3AbzUmKxxIs3ksegML2Mdj6zHabpyHl+5qHXnvyJtvDcjrxJFp60qJv3iu60auYbHAdul2X1XB2XA5XG8dDR01IRquJi0ZoqPCwmCELHExu6oCO0/rHZmdhwtcC2VrZVmNBJ5MTuJNYPc8lSUiJJkdO9bYo0yZoMrOwRAWY8By5ngB1OVe95R1Z5jTc+BcdV9BCDvtZpWFiRuUeynTmd56CwEKtVc+4saFKNNYRWvShjdqeKIbo4yx5bUhGXiFRT9qpNhHRyIm0qnww8SmVYIqRWQXL0V4ctinfgkR97MoH4Bqg38vcS7SdZLVs6rVUTxQHNNbJdrFy8lKqPKNb/iSPKr3Z8cUc9bf2+hzm1ZZr46kl9fqRNTitFAKA6P6PsXt4Yod8blR9U2ceV2I+zXNbQp7ld9uv74nbbHrdJaxzy0+XDywcr9IxvpLE/WT+5jrmbz+q/A+u+ziX+nw75erK3UYvRQCgFAdh1c1lRcDhQFeadlMaQxgGRzH3CxuQqqAFJdiANoZ3IFdDQqKVKL7D43taylSv6tNcN5vweq8mZ9MaSlGzFiMMYWk2hDIrrKpdVMhjYgAqxRHIyINt96kU6mJIgVKDUXqQtg28mrDLRX4TNnCxomYGfM5mvMpSejNkVGOqN0T1r3TbvHwz03TG8aePxjIpZUMlt6ggNboDvPSvUYmMpkKusQbdG/vT/VUjoHxNDrQzh5+R8ONd9yAfWa36KadG1xMb8HzM0OBLnvvlyQW8ixufdasN4Mrd6ie0bhkjFkUKONt5PMneT1NaJtviSIsm8MajyJETjmmsf8ACJ5ZuDuSv1BZU/IFq4oQ3IJFHd1N+q34GlW8jChk6x6M9GdlhTIws0zbX2Bknv7x8GFU95U3qmOotbaG7T79S31EN58ZrC5yA30ByPEz9o7v7bM3htMWA8r2rpaENynGPYcjdVOkrSl2/hGOtxoFAKAu/o0Py/8A4/8AMqi2r/Uj3fU6z2fb6GX/ALfRFL9LWCKY7btlLGrX4XXuEe5VPnXK30cTT60fXPZWspW0qfOMvJr7plLqEdQKAUAoDr/oc0Yi4VsRa8krst+KpGxQIOm0Hbxfwq6tYpUkfMNu1pVL6pnlou5EzrkR22jtrJfhuZO7aOExIQebEDzqSuJS1PhZWtL4UwSsvzTmv1Tw8t3lVpSlvRKea3WYEnr1g87xkE9Ywet4GemBvGN56ykeXIiNIYYFttPW+cNwfr0brx3HmN0JuOh4moz0kfcE4O7wPMHkRwNe5M1bri8MmcNWiRvgS2FrTIkRNHXTSvY4YoD35roOYT+I33Ts35sKUKe/PXgjNer0dNvnyOZ1bFEKyCY1W0G2MnCZhB3pG5Jfdfmdw9/CtFzWVOGefIkW9LpJa8FxO2xxhQFUAAAAAbgBkAKoy1PVAQeuGN7PDMB60nxY8CDtH7obPnapFrS6Sql4sjXdboqMpc+C73+5OdV0ZyYoBQCgOg+jnDWgkkPz5LDqqgD+0XHlXO7TnvV8dSS+v1Oy2HTcLXL/ALm39PoYvShoE4nC9ogvJBdwOJQj4xR7g32bcaprql0kNOKOy2Ffq0ulvP3ZaP6Pwfk2cSqmPpgoBQCgLt6NNanw0owxR5YpSxVY0LOklr3sPmNaxJsFNiSAWNWllVcluPkcJ7T7PjSmrmH9zw1244rvxr2951zSWjo8VCYp4w6OBtKeB3izDMMDmGBuCLg1OOUKdpjUzFhfiMYZ1XNIcUAzfVXErZwCPbD7hfia206rg8kerbxnHHAp0WlVuVc9lIrbLxyEK6OPmkXz4EEZEEEVZwnGaymVNSnOm8SRuieveDXvAz0wN49IjuLqjsOaqxH4CtcqtKDxKSXe0elGb1Sb7kzVxDlTZgVPIgg+41thKM1mLT7jXLMdGaUktjtKbNz5jkRxH/7a1bd08qpjR6o38Hp9R8opXqveX3et5WPjWuVOT4G6NSn147zfOt0CDu7ch5BCvvLgfhetf8ebNvT04rLfyKhpXSL4iQySbzkANyqNyj+fEk+FTKVJQWEV9eu6suw0624NBu6H0TLipBHEtyd5+ao9pjwH68K11asaccyN1KjKo8I7Pq9oSPCRCNMzvdzvduZ5DkOAqkq1HUlvMtYQUI7qJOtZ6FAc41t0n205Cm6R3Vepv3294A+zfjV3s+juQ33xfoc9tS436nRrhH1/H3IWrAqxQCgMmHgaR1RBdmNlHMn9uJPAA1rq1I04OcuRut6Eq9RU48Wdg0XghBEkS5hFAvzO8t4k3PnXJzm5ycnzPoNKmqcFCPBLBtV5PZyD0iajmFmxOHW8RJaRBvjO8sB7H9nw3Vt1avO/DxO22DtyLira4eGtIvr7H29T58OPHn9V52AoDY0bgJcTKIYIzJIc7Dco9qRtyL1O/gCcq30beVV6cOsqdpbYoWUcSeZcor69S7/DJ27UTVAYCMl2Ek8gG2wyRQLkIg32zzY5seQCqtvSpRpxwj55f39W9q9JU8FyXcT2ktJRwKGka20dlVALO7bwqIoLM1gTYDcCdwrYQiNOPxz5x4SJF4dviCsnmkcUij758KAgYpH/AKWhOIwvYvLhpo2ZXEsEuw0ckRV9lW21XtcmRTZ8rgUBVtYtGjCYqWGNSIgEkjAB2Y1lLgRDlZ45LDgpUDdVnZ1E47rfAp7+k4z3orj6ly1b1WVFDzgNIc9k5qnS3Fuv/Jpr7aM6snCk8R83+CbaWShFSnq/Qs2xVJOjniWKZq43BpKuzIodeRF/dy8qiqdShLepyaYnTjUWJLJzHXHQJwpDpcxMbC+9G37JPEb7Hpn17PYu11ep06mk15rr+5zm0LN0HvR+F+RU3kvXQIqmzHWQKGSz6vakz4mzODDF7TDvMPopv8zYeNRK13GGkdWS6VrKWs9EdR0PoiLCx9nEuyOJ3sx5seJ/2Kq51JTeZFhGKisRN+vBkUBXtbtNdinZofjXHDei7i3jvA63PCpVpb9NPXguP2Id7dKhT0+J8Puc+AroDlj7WQKA+opJAAJJNgALkk7gBxNeZSUVmTwj1TpyqSUYLLZ0bU/Vv4OO1lHxrCwG8RryvxY8T5DiTzt7d9PLEfhXn2nZ7M2crWO9L4nx7Oz7lnqCWooBQFI1k9G+HxBLwn4PId+yLxseqZWP1SB0NRatpCevBl7s/b9zapQfvx6nxXc/vnswUOH0f4hsaMIZEACCWWRLt2cRYqoAYD4xyrAA7tljnax0U7HEsyeha3vtQp0N2hFqT4t407v1HTNFJh8JfCYCEO6n40g2VGIvtYibMlyLd3vNmMguYsUscDjpScnmTy2WSIGw2iCeJAsPIXP60MGuNHp2xnILSbGwpOYRL3IQfN2jYsd52VvkosBt0BWNccUiTYAO6p/1TPtMQAqR4XEGRiTuFiFJ+nQGfRN5WlxDX2ZivZqylSIkFkLA53YlnsQLBgCLg1ruZOFFtGiLU6yXUTKCoFCKJbPTittaK5GEa8lU9dG2JD6x4Ht8PLHa5ZDsj6YzT8wFRbG4dveU6i60n3PQ13VLpaMo9hzPDaj41z8jsDmzoB7gSfwr6e7ykuZycbOo+wnNH+jRznNOqjlGCx+81re41onf/wCK+ZvhZJfE/kW3Q+quFw1ikYZx89+81+Yvkp8AKiVK858WSYU4Q+FE3Wk9igFAROsWnUwke03edvUTix5nko4n97CttGjKrLCMNpLLKdojCf0jtsJNjEjN1a5SQbgyHetsgR3rZbripzrTs3u4zF8OTI1XZ1O995NxkvFfv7g+YjVTFofktoe0jKR7rhvwqRDaVB8crw+2SrqbDuo/Ck+5/fBgTQGJO6CTzGz+JsK9vaFv/l5P7GtbHvH/AGea+5J4DUnEPbtNmEcbkO3kqmx+8Kj1NqwXwLPfoTKGwKreaskl2av7epctCauw4bNQWfi7Zt4Dgo8PO9VNe5qVn778OR0FrZUbZYprXr5kvWgligFAKAUBRMQ+IfSGLwuHOx2vYyzYoEFoIeyEYhQH+MzI7KTkokLZ5CgLF22F0dEkQIjBvsRjaeWVt7bKC8krnMk2JJJJoCQwOJMguY3j5B9m5HOysbeBselAbNAV7WbXTCYEESyBpbXEEffmbl3B6oPtNYdayotvCMpZ4HPNC61QYrGnEaRjVTYLhg1niwyg3N7jKRjYmXdkB3QM5n8OcY73HsMV7eruZj+TqyMCLg3B3EbjyqBdw36LSINCW7UWTIrVRU6+EWjQZq9zrhIxO1Vtaoe0jEMyK0WNJ17qEVyeX3LX1PNeahTbM1d4UZ9oBQCgFAVzWTWyPDXRLSTeyD3U6ueH1d56XvUihbSqvqXWYlJR4nM8djHmcySMWdt5PLgAOAHKrmnTjTjuxI0pOTyzLofSTYaZJlv3DcgfOXc6+Yv52PCvNxR6Wm4/LvNlGp0c1I7rHIGAZTcEAg8wcwa5kuz1QCgFAKAUAoBQHwm1AUPQWlTBo5MUF7XFaQm240OW3LMT2SsRuSOJVueCxMaAsmgNAiC8sjdtipB8bOw7zcdhB/DiB3IMuJubkga+tWuWGwAAkYvKwusMdmkYcyLgKv0mIHjXqMJSeIoyk28I5Np7XrG4skdp8GiP8KEkNb6c+Tk/V2B41Y0rDnUfgiRCh/kVtEAvYWubnmTxJPE9TU6EIwWIrBIUUuB6r2ZJzV7WrEYPKNtqPjE9yvXZ4ofDLmDWirbwqa8GR61rCrq9H1nRdDa/4WewkPwd+Uh7h8JN33tk9K5i/wBi1U3Uo/Ll+PQ0qNSnpLVda+paVkuLjMHcRmD4GuaqRrQ+KLXgzYpRfBo+EE14p2d1XeIxa7XojE69OC1Z7RLV1VhYQtIYWsnxfX+Cqr13VfYe6nmgUAoCH0rrNhsPcPIGcfMTvPfkQMl+0RW2nRnU+FBtLiUjTeus011j+IQ8jeQjq/zfBc+tWNGxjHWevoapVeorFT0sGkUAoDsuomI28BAfZUp5Ru0Y/BRXNXUd2tJdpd0JZpxfYT1aDaKAUAoBQCgFAKA5/PqxNgZ8NNA0mJwsEkpGF2UMkImVgWhbIsqk2CnMKxsTQEzJpDG4olMPA2EjvY4ifYMlucOHBNzyMmyBcd1sxQHO/SZoVMLNEI9o7cZZ3di0kkgbvO7nebFRyAAAAAAqz2fwl4fUlW/Mp1WJIFAKAUAoDZwGkJYDeGV4+iMQD4ruPmK8Tpwn8SPE6UJ/EkywYT0g45BYukv9ZGL/AJNmtDs6b4ZRGlYUnwyiTi9J2IyHweJ2JAADOtyTYAb60ztFFN73l+TRPZ6UW1I329IcvCGMfaY/sK2/6d/y8vyU3TLqNOfXrFtu7JPqob/mYj8K2LZ8ObYdXqRD43TGIm+UmkYcRfZU+KLZT7qkQtaUeEfnqeHUk+ZogW3VvPAoBQCgFAde9HUZGj4r8WlPkZpCPwrnbx5ry/eRc2yxSRZaim8UAoBQCgFAKAUAoBQHPvTHo7bw8U4HyTlW6JJYX++qD7VTbGeKm71m+hLEsHJKtyWKAUAoBQCgFAWX0daO7fHxC11jvK3gosv52TyvUS9nu0muvQ1VniB50ngTh5pIT/DcqOq70PmpU+dTbep0lOMjlqsNybiatbjWKAUAoBQCgPqqSQFF2JAUDeSTYAdScqxKSim3wRlJt4R3bRGCEEEUQN+zRVvzIABPmbnzrlpycpOT5l7GO6klyNyvJ6FAKAUAoBQCgFAKAUBraSwKTxPFILpIpVuBsRa4PAjeDzrMZOLTRlPDyj896c0TJhJ3hl9ZTkeDqfVcdCPcbjhV/RqqpDeRPhJSWTQrYehQCgFAKAE0B2z0a6tnCYcvILTTWZgd6KL7CHrmSerW4VSXVbpJ6cFwIVWe89OBq+knV8uoxUYuyC0oG8oMw/iud+h+jW+wuFCW5Lg/X8ldd0d9by4o5tV4VYoBQCgFAKAuvo41fMknwmQfFxk9nf50m7a6hf7X1aqtoXGnRR8fsT7OjrvvwOnVUFiKAUAoBQCgFAKAUAoBQCgK/rhqtHj47N3JUv2cgFypO8EcVNhce7Ot1CvKlLK8T3TqODOJ6b0NNhJOznQqfmtvRxzRuP6jiBVzSrQqrMSbCaktCPraehQCgPUaFiFUFmY2VQCWY8gBmT0FYbSWWG8as6nqHqAYmXEYsDbGccWRCHg78Cw4AZDfmbbNVc3e/wC7Dh6kSrWzojo9QTQKA51rZqKQTLhFuDm0O63Mx8LfR93AVaWt/urcqcOv7kGvaZ96HyKEykEgggg2IIIIPIg5g9DVvGSksp5RXNNPDPlZMCgBNOALfqvqPJORJiA0UW/ZOUj9Lb0Xqc+Vt9VlztBR92lq+v7E6haN6z4dR1GGJUUKoCqoAAAsABkABVM3nVlke6AUAoBQCgFAKAUAoBQCgFAKAwY3BxzIUlRZEO9WAYe41lNp5QTxwKXpL0W4VyTE8kJ5A7ae5u9+apcL2rHjqblXkiFb0SycMWhH9SR/mVuW0P8Aj5/g9/yOw28D6JlB+OxLMOUcYT8zFv0rxK/m/hSXmYdw+SLpoPVrDYT5CJVYixc3ZyORc3Num6olSrOp8TyaZTcuJLVrPIoBQCgI/SmhMPiflolc2sGtZwOQcWYeRr3CpODzF4PMoRn8SyV3EejjDMe7JMnQMhH5lJ/Gpcdo1lxw/D7YI7s6T4ZX72niL0bYcHvSzt0vGB+CXrL2jWfDC8PuYVlTXWyf0Vq3hsMbxRKGHz2u79bM1yPAVFqVqlT43k3wpQh8KJatRsFAKAUAoBQCgFAKAUAoBQCgFAKAUAoBQCgFAKAUAoBQCgFAKAUAoBQCgFAKAUAoBQH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7052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http://al-zvetik1.caduk.ru/images/kapitoshka3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42984"/>
            <a:ext cx="2757701" cy="278605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14546" y="1928802"/>
            <a:ext cx="5542799" cy="33855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Добрий день!</a:t>
            </a:r>
          </a:p>
          <a:p>
            <a:r>
              <a:rPr lang="uk-UA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Капітошкою</a:t>
            </a:r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я звуся</a:t>
            </a:r>
          </a:p>
          <a:p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 вами радо подружуся.</a:t>
            </a:r>
          </a:p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Поведу Вас у наукову</a:t>
            </a:r>
          </a:p>
          <a:p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Країну  Геометрію чудову!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Руй</a:t>
            </a:r>
            <a:r>
              <a:rPr lang="uk-UA" dirty="0" smtClean="0"/>
              <a:t> Т.І., вчитель початкових класів ЗОШ І-ІІІ ступенів №1 </a:t>
            </a:r>
            <a:r>
              <a:rPr lang="uk-UA" dirty="0" err="1" smtClean="0"/>
              <a:t>м.Славути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1" name="Dityach_p_sn_-_Chomuchki_muzofon.com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27984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data:image/jpeg;base64,/9j/4AAQSkZJRgABAQAAAQABAAD/2wCEAAkGBxQQEhIUEhQWFBQQFBgQFxUXGBgUFhQQFRQWFhcRFhUYHCggGBolGxUUITEiJSkrLi8uFyEzODMsNygtLysBCgoKDg0OGxAQGywlICQsLCwsNDEvLCwsNywsLywsLCwvNzYsLCwsLCwsLCwsLCwsLCwsLCwsLCw0LCwsLCwsLP/AABEIANwA5QMBIgACEQEDEQH/xAAcAAEAAgMBAQEAAAAAAAAAAAAABAYDBQcBAgj/xABEEAACAgIAAgcEBgcGBAcAAAABAgADBBESIQUGEzFBUWEiMnGBBxQjUmKRM0JTcoKSoUNzorGywRYkY/AVJTREg4Sz/8QAGgEBAAMBAQEAAAAAAAAAAAAAAAMEBQIBBv/EADARAAICAQMCBAMHBQAAAAAAAAABAgMRBBIhMUETIlGBBTLRFGFxkaGx8BUjQuHx/9oADAMBAAIRAxEAPwDuMREAREQBERAEREAREQBERAEREAREQBERAEREAREQBERAEREAREQBERAEREAREQBERAEREAREQBNPndZKa3ateO6xOTJShsKHv07D2UOvBiJj605bqldVTFLMqzsRYO+usIz2WL+IIpA/EyzDj4qUVhK1CovcB5nmWJ8WJ5knmSdmdwhkkhXuPn/jCtf0tGTUv3mrDgep7JnIHrqb7FyktRbK2V0ccSspDKynuII75TM+7nMvUOwrfl1KNV8NWSB4LbabVs0PDi7NW+JJ8ZLZRtjuRPdptkN6LpERK5UEREAREQBERAEREAREQBERAEREAREQBERAEREAREQBPDPGbQ2eQHMnyHnOa9OdbbsxiuI5qxhy7ZeVt/Pm1ZP6OvyYe03eNDRPcK5TeEcTmoLLLB136Sx6xXxXhMil+2qQK1rMeEoValPaKMrsCeWuR3ylQyeuGVao7OhKCRzNrG4g+OkThGvi3xEwYnRipvQ5sdse9mP3mY82PqTPcioCX6tPGPV5KktbYuIcGsve+wk2ZFp34Jw0r8uAcX5sZF+pKuztyW1smywk63rZLc9bP5ybY+pFtultVx9CrPUWz+aTfuQ7VK+69inzWyxT+YYTLi9ZcyjXZ5V2h4O3bA/HtQx/rI2RbINjTvwYNcxRyrZro2dJ6ufSoOSZ6BPD6xWD2fxsrO2T4gsPE6E6ZTarqrKQysAwYHYYHmCCO8T8yEy/fRF089eR9TY7puVrKx+yuQcTKvkrLxHXgVPnKGq0agt8PyLtGpcntl1OwxETOLoiIgCIiAIiIAiIgCIiAIiIAiIgCIiAIiIBR/pG6U3wYaH9MvaXkeGMDoVf/I2x+6r+k0OOgAmv6SyjZmZdjd5veoeldJ7JVHp7JPxYz05WhNSirbWvvMvUWbptehsbbwJp87MkTM6Q9oIoZ3f3a0BZ29Qo7h6nQHnJeH1Xuu53v2K/cTT2/wAVh9lfgA3xk2Yx6kDfqafJywNkkAeZOh+ZkBc4P7nFZ/dq1n+gGdDwurGNSQVpVmH69n2r/wAz718tTbhdD/aPHfZEblFfz/px7IuK++rp+/W6f6lEiNn1ftE/mE7VMTqPIfkJ6tRL7jzxI+n6/wCjjaZCsVCni4yFXWyCx7hxd39Z1n6NOpVuPZ9bygEbgKVVAhiofXFY7Ly4iBoAE6BPPnoZLRsEHmDy0eYPykOihsY7xnfHPfwpzqPjpqG9j5gA+sh1ErLI4XQmo1NUHmS9+v0OpxKj0N1yBYV5arU7EKtoP2FjHkF2edTH7rcj3BjLbMuUXF4ZrwnGazF5RH6Qz68dDZc61oNDiY65k6CjzJPIAczNE/Wtm504l7r3h37OgH4JYwcfNRNdSfrmQ9781psenHU91a1sa3uA/aOwf2vBQANbbe3srAEljWu5bhSseYw1dca1Osmq3GHdx2BXq+JtrZlQer8MsiuCNg7BlJzD/wB+nlPepOX2NzYm/smrN9K/suFlW2lfJPbRlHhtgOWgOrKNsdyO7tNtjvRd4iJXKgiIgCIiAIiIAiIgCJ5uIB7E83EA471lxTj52Sjcu1c5VZ+/XYAWI8+GzjB8tr5iQMHEsyz9meCocjeQDs+K0qeTH8R9kH73dLz17NeXYmIUVxUVuucqCUB9ylG/VZ9bbX6g1+sDPMenQAAAAGgByAA7gAO4TRqtk60jI1OI2NR6kXojoevHUipdcXNmJ4nc/edzzYzaCiSsfHkhqxOHMjjU3yzR5uUK2VAr2W2AlaqwGdlXvc7ICoNgcTEDZA3vlMH17hZUuqtx2sPCnahSrt38K2VsycX4SQTo6Bm06pU8dbZJHt5p7UHxGMCRj1jfcAmm196xj4yN1u6ydH0BsfOuRe1XRr9pnCnmH0gJQjvDciCARI/FeSytLFrHc+GEwvIXQXSAuqOrBd2Tmk2qQRaAAyW8vFkZCfUmZ8u7gVm+4rP/ACgn/aWYvKyZ04uMtrPeh+ivrxayxmXGRjWiozVm90OnsZ1IbswwKgAji4STsaEnZ3U2jhP1beNaOasrMyFvAW1sxV1Pce46PIgzadVsfssLFU/qY9ez69mGY/mTOWdfOvPSePaWq4KaQ3sIa1dmQeNjPvmfJda385TlY85NiFKUdqRtqrO0QixACC1VlZ9oCxCUdDse0Ng9/eCPObjq51jbDK1XMWxTpVdjtsY9wV2PNqe4bPNPHa81p3Vbp054yMhlCNbcCyr7vaCipGZd9wYrxa9ZuTo8jzB5EHmCD3gjxl7Yrq1kx/Flprmo9M9C09D/AGNl+O3v02PYPxY91jWV2j09pkJ80M2OTkcpWerdaZHDi2s620Kz4mQp+1WjkHo4jsOFPB7LAhl4SQSu5t8joPOHJWxrh4MTZjtr1ULYN/DXwlVNRe2fVH1em1NdkVJsg5du599T8c25rWj3MWpqS3gb7ijFB6qlYJ/vBJNPVLItP29yVJ4rRxNYfQXWABfHuTfkRJAxQ7HExy1GJiexZ2ZKPbewDmoW+8AAwZmB4mZwNjTb41OqhGGEWL9TGUdkC2hp7Klf1bxRz7BA33wCLPj2gPHv13JfVjMdXsxrGazs1FtVjc2ehiV4HP6zow1xeIZSdnZmXVrIWT8PoynKtpZLFERLhGIiIAiIgCeT2aTrl0g2Nh32IdPwitD5W2sK0b5MwPyjGTxvCK51g603Xu9OG3Z11sa3yAAzu6nTJSDsAA7Bcg8wQB4yr34ViHj7bI4974/rF3Fv48fd6d3pNt0ciVVqq9yAKPPQ5c/WQul89dampVTGPGDMsulLnJuOqXW+1bkx8p+0W5uCu4gB1t1sV2cIAYNogNoHegd7Bl66Szlx6rbn92lGsb4KuyB68pwS7JJerh97tqeH98XJw/11OwdfLfsaqd/+pyK6z/dpu5x8CtRH8UramlQsSj3LNFzdbcuxX+iqGC8Vn6W5jdaf+s/NhvyXkg9EE3mLVIeOm5uMdNCSTeFhGdUnKW5mVF1IHTrn6vfw+92Nmv3uzbUnu2pBuskSWSzKW0n9Eui49LbAQU1kHw4ezXX+04Z9MGDStrOjcTOSzN3ksfEzobl2wcvo9DrIqof6sO43Y6niq4CTzZdCth4aU9zCfnfpXpG21iLdhlJBDbBBHeCD3GV5cMv1vKyjpn0LMfq2SPDtlI+JTn/kJecteNWX76sn8wI3/WVj6M+i2xsEdopV73N2j3hSAq78tgb+cslrTQpj5FkwtXNO2TRuaenxV0SmT+yorVx910K1WKfUMGHynIvpK65pmgcIA+EudpdUurXhspygRdj2FgjlhpnrsX2qnPLZ0RsA63zlAr+j4G3buVpB2E4u0sI+6bAqjXrr5SrLTz3YSNKvXU7ct4Nt9HeOa8JSeXa2PZ/DyUH/AAmWbcw1IEUKoCqoCgDuCgaAExDJPbGvXLshYD5kuVI+Wl/mmlCOyKRhWzds5T9yRbc1ZS6v9JjsL09eHfFX/Ehdf4p1/EyFtRLEO1sUOp81YAg/kZyJTL79HV28JEP/ALeyzHH7iWHgH8hSU9bDpI0/hVvzV+/1LNKt1bbVdoPvrlZIfz4zkWMN/FGQj0IlpM03SHQIdzbVY1Fra4iumS0AaHaVNyYgcuIabQ1vXKZOpqdkMR6m3CST5MOTZIfV8dpm3OPdxqRQT/1rWFjJ8VRaj/HMn/D2S/K3LAXx7CnsnI8uN3fh+IAPqJvejMCvHrFdShEXZ13ksTtmYnmzEkkk8yTsyjpNDOF3i2exNZanHaiVERNYriIiAIiIAlf69dHvkYVyVgs68FyqO9mpsW0IPU8GvnLBPDPU8PJ41lYOEf8Aie1BU7BGx8JqsrMJ8Z1frL9HlOS7W1WHGsfbPoBqnbxdqyRpvMqRvx3KLh9T62bbZF+RUD7+LiMqsPwW2OwYeqA+hmmtfTGOZ8Gc9HZnymH6PeiGzM6ttbqxGGRY3hxrzqr394tpvQJ6idG64PvKxE8Frvu+e6qx/Sxps+qKYiUBMIcKVnhZSGWxbdAntg/t8Z2D7XM7HhNV1qH/AD1Hri26+V1G/wDMSo7vGuUu3Ymtr8LTySMmGs2qDlNXiGbIPyndnUp08Ij5eSqlFZgDYSqA/rMFLFR68Kk/IyJY0gdO0W33Uir7MYxOR2rLxq1rI9SUhNgsNO5YgjXs6Ozyj2ZuRX+kxu0/FjurbHma7SjD4AtPYixZ7kjPxUuAFihgp4l33q33kYc1PqCDNTd0BQzrZYptdOatc7XFT5+2Ts+p3PvH6w12l1SrJL1++n1e0uu/NVBOvXun22Yzd2Pln/6tw/1KJ3mHdoh2XJYSZ92vIlrTK1WS3uYeS3xFVf8A+lgn2vV/Os7qK69/tbxsfw1K2/zknjQXch+y3S/xZrbGkXJvVAWdgqjvZiFA+Zloo6jWt+nyuH8NFYX5dpaW/MKJs6Or+HhK1xQbqU2NdaTa6qo2zBn3w8h3LqePVRXyolh8Om/naRzjKy7QaxXUftuIq9u614F96wIfbZdlRvQBLDR79eDowH2mdzb+1B4WUfcVfdCfhIO+87MmWZT5FlmRYCHv0Qp766V32dPxAJJ/EzT6EnhFtZmVLZxhLbV0/c+qxoAbJIGtnWz6nXLcuf0Zt7GYPAZXL549B/3lNWXX6NatU5LftMlv8FddZ/qhlfWfIvxLfwrm5v7voXCIiZpviIiAIiIAiIgCIiAIiIBXutOrnx8U+5kF7bV+/jUBeKs/hZ3pUjxUsPGS7UAHwGvgPISJ1jQ1XY+VolKktx7eEFilVxqYXcI5kK9KA68GJ8JEyOsWLw8X1mkg92rEbfoADsnu5CZWvznoT1DG9jPpZf7eq2l/xdnw2VsfVd2gfvmOuicN2FZ5tbjE+XaV9ov9adfMTL1exHuu+tWKyIqGqhHBVyrkGy90PuluFAqnmAp3ri0J/Wvo9sjFsWsbtTV1Q7t3VMHRSfAErwn0Jlz4fGVdcd/Ug1MVNSS7o02OZOVpqejspbUSxd8NihxvkQCN6IPcR3EeYmwV5sSRhweOD20yJZJFhkawxE8myBn4iWcJYEOh2likpZWfNHXmPh3HxBkzozrS1BFeawKHkuXoKu/BcgDlWfxj2D+E6Bw2GQrvH15fLynUqozOa9TOp8dPQ6GG/I/5T5LzmWDkXYnLFsC1j+wsBen+AbDVfwnh/DNrX13cDVuI+/Oqyt1+P2hRh+Uruia7GhHWVSXXH4lzd5SvpB6SBVMRT7dxW20D9TGRuL2v33UKB4gP5SLndcch+VNK0g/2lzCxx58NSezvv5l9ehlfrr0WYku9h43sY7ex9AcTH4AAAcgOQAEmq07bTkuCtqdZGMWovLPufQngE+gJfMU+wdcz3DmfhOh9QcY14GOSNNaDkEeIN7m3R9QHA+U5y2MbylC+9kuKfgh52v6cNYc/HQ8Z2WpAoAHIKNAeQHICZ+tlyom18JrwpTf4H1ERKJsCIiAIiIAiIgCIiAIiIAmJcZAdhVB89Df5zLEA81Bhjrn5c/lKtk9bTZyw6havd29jGuk+Zr0C1vxACnwaeqLfQ6jFy4Rr+k8P6nkHQ1RluXQ69mrKbm9J8g526/iLjxUSQlkh9I5uXdW1dv1V63GmTsrRsd/JxbsEHmCBsEAzUdGdJ2VEVZegxbhruDcSWjfso7EDht1y5gBvDnylytSSxJFHWaGyH91LjuWRnmJzPktPhmkqRkuRitMiXGSLDIlpkkSGTItsh5KcQI2V2NcS8mHqD5yXZI7SZEDNXZgu/s228aeKhAnGPu2MDzHoNb+Em6n2RPNT1JI8lJvqeAT6JABJIAA2SeQAHMknwGo7uZ5Acz4aHmZueqnV45rLdapGKhDIpGjlMOYcg91IOiPvkA+6Pa4ttVayyXT6eV89sfdm3+j/AKFI3l2qQ9q8FKsNGvGJDFyPBrCFJHgFQd+5dBGp7MeUnKTbPqK61XFRj0QiInJ2IiIAiIgCIiAIiIAiIgCIiAVHrfcb7Uwx+jKdvkD79ZYrXjn8LsrlvMV67mMkUYvL/v8AKQ8sf+YZIPeaqGH7n2q/6g35zc1d0sw8sFgu1+WtY7mpzadTRZ1SuGVgGVhwlSNgjyIPeJYeknmgyDLdXTkvUcrkgdBUZKvdVWe3WpVtrqc8Noobala7mOnKupGn1yZfa89hXnqzFOaWDvqsBSwevA3Mj1Gx6zD0H0jVRn1tbYta/Vbh7R0WLW0cIA7z7rH5S8axOkaz+hyUU/hfgb/NG/IytZb4djj2Pn9foK3bLZx+xT7GkWwyzX9SK/7G++nx4eMXL+VwYj5ETX3dTcoH2cmlx5PS6H+ZbCP8MljqYdzIn8Pt7YZoLJhab09Uc3zxf57R/TgkDpvoG7EpN199KqCFCV1Pa9ljHS1pxWKOInxPIcyeQMkWpr9SD+n3+n6o12pjV+J+zrVrbe/s6xxP8W8EHqxA9ZrqOir7gTde+j+pVqpQPIuo4mPrsCS8fHsw04ca+6kA8WlfiHF5lXDKx+IMlk5v5V+Yr0kM+eX5Fz6B6kliLM3hOjxLjKeKsHwNzf2p/DoKPxaBl5AlH6j9dGybPq2Twi7RauxRpblX3gV/UsHfruI5jWiBeJlW793n6m9TGuMEq+h7ERIyUREQBERAEREAREQBERAEREAREQCudaujrCa8mhS9lAKPWO+7HbRZF8O0UqrLvyK8uLYi4XSiW1h62DKeW+YII5FGB5qwPIqeYPKWwzT9J9WqLnNntVWnvtqbs2bXdxj3bP4gZJCzHDJq7dvD6Giy7dzRdKZiUoXsbhUfMk/dUd7H0EtDdT3PI5l2v3KA359nr+kyX9TaBTeqAtddS9QvtY2OpddcieSLvWwoA5Sx9pjFeVFz7ZGK8qIvVTohqEe24cN+RoleRNVKg9nRxDvI4mZvDic65AT46bBpP1qsatxxxtoc7sdedlDfe9niK77mAI8dzcLpyu1dMwquUaspchLK7ByYFSdkb3phyI0QSDNZ0llDJ48bGYWW2qa2ZPaShGGmtsYcl0pJC72x1rxI+VvndPUJxXmz/PYhTUk3Iu9VgYBlOwwDA+YI2DPqfFFQRVVe5AFHwA0Jkm6UzzUov0jpxW4Kn3d3OB+MKig/HhZx8zL3Kv8ASB0Y91CW1KWsxH7YIO96ypSxAPE8LFgPEoB4ySp4mmR2x3QaKs7BFld6Tz97nuV0qHQFTsEbBHcRK/lX7m3XDuY8nzgmdEZRXMw2X3hlUgfB7BW3+F2Hzn6FnE/ow6vNl5KZDD/l8Vi4bwsyACFRfMLssT4EKPPXbBMzWzUrPL6GnpYuMOT2IiVCyIiIAiIgCIiAIiIAiIgCIiAIiIAiIgCIiARsvAqu12taWa7uNVfXw2JlooWscKKqqPBQFH5CZIgCIiAJ8WuFBJIAUbJPIADmSTPuaTroN4V4I2hUCwd//L8a9ty/u+OeMFP6V6DqzicirCdFs9vjW9cey5T3W9gVZNsNEFyrcxvUkdX+oHR9yi3d9wBKmu5+HgsU6auytAvMHwOx8QZbLrgQCuiCNgjmCp7iCO8d0gdVfavznX3DZVXvwNyVAWH1IBrUnzQjwlOjX2TsdeeMHUqIpbsclhx6FrVURQiIOFVUBVVR3AAcgJlngnsunIiIgCIiAIiIAiIgCIiAIiIAiIgCIiAIiIAiIgCIiAIiIAnhnsQDQv1RxtnhWytSdlKrraazvmfs0cKN+gE2+HiJSi11IqIg0qqNAD0EzxOVFLlDIiInQEREAREQBERAEREAREQBERAEREAREQBERAEREAREQBERAEREAREQBERAEREAREQBERAEREAREQD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905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4" descr="http://al-zvetik1.caduk.ru/images/kapitoshka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604"/>
            <a:ext cx="1697038" cy="1714488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1643042" y="428604"/>
            <a:ext cx="6858048" cy="1071570"/>
          </a:xfrm>
          <a:prstGeom prst="cloudCallout">
            <a:avLst>
              <a:gd name="adj1" fmla="val -51781"/>
              <a:gd name="adj2" fmla="val 65484"/>
            </a:avLst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Давай фігури розрізняти –</a:t>
            </a:r>
          </a:p>
          <a:p>
            <a:pPr algn="ctr"/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Аплікації виготовляти, конструювати та асоціювати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1643050"/>
            <a:ext cx="53605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 </a:t>
            </a:r>
            <a:r>
              <a:rPr lang="uk-UA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“Асоціації”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7" descr="D:\НАТАЛЬЯ\ИНТЕРНЕТ\КАРТИНКИ\РАЗНОЕ ПОЛЕЗНОЕ\post-29636-13048755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202125"/>
            <a:ext cx="1239864" cy="175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D:\НАТАЛЬЯ\ИНТЕРНЕТ\КАРТИНКИ\ИГРУШКИ\06f694a9ac9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2357430"/>
            <a:ext cx="1544634" cy="142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D:\НАТАЛЬЯ\ИНТЕРНЕТ\КАРТИНКИ\ЗДАНИЯ\0725040a633b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2143116"/>
            <a:ext cx="1944671" cy="187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D:\НАТАЛЬЯ\ИНТЕРНЕТ\КАРТИНКИ\КОМУ ЭТО НАДО\0a75682dee42 - копи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2500306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2928934"/>
            <a:ext cx="17160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0" descr="D:\НАТАЛЬЯ\ИНТЕРНЕТ\КАРТИНКИ\ИГРУШКИ\a7343d1be4d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10470" y="1500174"/>
            <a:ext cx="1733530" cy="153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Равнобедренный треугольник 15"/>
          <p:cNvSpPr/>
          <p:nvPr/>
        </p:nvSpPr>
        <p:spPr>
          <a:xfrm>
            <a:off x="714348" y="4286256"/>
            <a:ext cx="928694" cy="64294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715140" y="1857364"/>
            <a:ext cx="92869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86182" y="4071942"/>
            <a:ext cx="642942" cy="5715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43636" y="4071942"/>
            <a:ext cx="1214446" cy="78581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285984" y="4143380"/>
            <a:ext cx="1000132" cy="85725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85786" y="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Руй</a:t>
            </a:r>
            <a:r>
              <a:rPr lang="uk-UA" dirty="0" smtClean="0"/>
              <a:t> Т.І., вчитель початкових класів ЗОШ І-ІІІ ступенів №1 </a:t>
            </a:r>
            <a:r>
              <a:rPr lang="uk-UA" dirty="0" err="1" smtClean="0"/>
              <a:t>м.Славути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al-zvetik1.caduk.ru/images/kapitoshka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5728"/>
            <a:ext cx="1697038" cy="1714488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643042" y="428604"/>
            <a:ext cx="6858048" cy="1071570"/>
          </a:xfrm>
          <a:prstGeom prst="cloudCallout">
            <a:avLst>
              <a:gd name="adj1" fmla="val -51781"/>
              <a:gd name="adj2" fmla="val 65484"/>
            </a:avLst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Любиш ти фантазувати?</a:t>
            </a:r>
          </a:p>
          <a:p>
            <a:pPr algn="ctr"/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Спробуй з геометричних фігур будиночок збудувати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1643050"/>
            <a:ext cx="21419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Аплікація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http://cs311529.vk.me/v311529042/9ad5/QWap4RzhE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500306"/>
            <a:ext cx="3622300" cy="237760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6148" name="Picture 4" descr="http://deti.e-papa.com.ua/inc/im_podelki/02274732.png"/>
          <p:cNvPicPr>
            <a:picLocks noChangeAspect="1" noChangeArrowheads="1"/>
          </p:cNvPicPr>
          <p:nvPr/>
        </p:nvPicPr>
        <p:blipFill>
          <a:blip r:embed="rId5" cstate="print"/>
          <a:srcRect b="6487"/>
          <a:stretch>
            <a:fillRect/>
          </a:stretch>
        </p:blipFill>
        <p:spPr bwMode="auto">
          <a:xfrm>
            <a:off x="5572132" y="2571744"/>
            <a:ext cx="2305041" cy="2246972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85786" y="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Руй</a:t>
            </a:r>
            <a:r>
              <a:rPr lang="uk-UA" dirty="0" smtClean="0"/>
              <a:t> Т.І., вчитель початкових класів ЗОШ І-ІІІ ступенів №1 </a:t>
            </a:r>
            <a:r>
              <a:rPr lang="uk-UA" dirty="0" err="1" smtClean="0"/>
              <a:t>м.Славути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714356"/>
            <a:ext cx="53605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 </a:t>
            </a:r>
            <a:r>
              <a:rPr lang="uk-UA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“Конструктор”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http://al-zvetik1.caduk.ru/images/kapitoshka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166"/>
            <a:ext cx="1697038" cy="1714488"/>
          </a:xfrm>
          <a:prstGeom prst="rect">
            <a:avLst/>
          </a:prstGeom>
          <a:noFill/>
        </p:spPr>
      </p:pic>
      <p:pic>
        <p:nvPicPr>
          <p:cNvPr id="5126" name="Picture 6" descr="http://cs22.babysfera.ru/b/1/6/a/155744311.156290093.jpeg"/>
          <p:cNvPicPr>
            <a:picLocks noChangeAspect="1" noChangeArrowheads="1"/>
          </p:cNvPicPr>
          <p:nvPr/>
        </p:nvPicPr>
        <p:blipFill>
          <a:blip r:embed="rId3" cstate="print"/>
          <a:srcRect l="8887" t="30974" r="9375" b="13024"/>
          <a:stretch>
            <a:fillRect/>
          </a:stretch>
        </p:blipFill>
        <p:spPr bwMode="auto">
          <a:xfrm>
            <a:off x="4219572" y="1500174"/>
            <a:ext cx="4281517" cy="2071702"/>
          </a:xfrm>
          <a:prstGeom prst="rect">
            <a:avLst/>
          </a:prstGeom>
          <a:noFill/>
        </p:spPr>
      </p:pic>
      <p:pic>
        <p:nvPicPr>
          <p:cNvPr id="5128" name="Picture 8" descr="http://cs22.babysfera.ru/b/1/6/a/155744311.156290399.jpeg"/>
          <p:cNvPicPr>
            <a:picLocks noChangeAspect="1" noChangeArrowheads="1"/>
          </p:cNvPicPr>
          <p:nvPr/>
        </p:nvPicPr>
        <p:blipFill>
          <a:blip r:embed="rId4" cstate="print"/>
          <a:srcRect l="7813" t="33186" r="9374" b="11504"/>
          <a:stretch>
            <a:fillRect/>
          </a:stretch>
        </p:blipFill>
        <p:spPr bwMode="auto">
          <a:xfrm>
            <a:off x="285720" y="3143248"/>
            <a:ext cx="3786214" cy="17859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Руй</a:t>
            </a:r>
            <a:r>
              <a:rPr lang="uk-UA" dirty="0" smtClean="0"/>
              <a:t> Т.І., вчитель початкових класів ЗОШ І-ІІІ ступенів №1 </a:t>
            </a:r>
            <a:r>
              <a:rPr lang="uk-UA" dirty="0" err="1" smtClean="0"/>
              <a:t>м.Славути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plikacii.ru/wp-content/uploads/2011/12/%D0%A0%D0%B0%D0%BA%D0%B5%D1%82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268353"/>
            <a:ext cx="4200522" cy="2627488"/>
          </a:xfrm>
          <a:prstGeom prst="rect">
            <a:avLst/>
          </a:prstGeom>
          <a:noFill/>
        </p:spPr>
      </p:pic>
      <p:pic>
        <p:nvPicPr>
          <p:cNvPr id="4100" name="Picture 4" descr="http://nattik.ru/wp-content/uploads/2010/04/kartini_iz_geometricheskix_figu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428868"/>
            <a:ext cx="3428992" cy="2328328"/>
          </a:xfrm>
          <a:prstGeom prst="rect">
            <a:avLst/>
          </a:prstGeom>
          <a:noFill/>
        </p:spPr>
      </p:pic>
      <p:pic>
        <p:nvPicPr>
          <p:cNvPr id="7" name="Picture 4" descr="http://al-zvetik1.caduk.ru/images/kapitoshka3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85728"/>
            <a:ext cx="1697038" cy="1714488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2000232" y="500042"/>
            <a:ext cx="6858048" cy="1071570"/>
          </a:xfrm>
          <a:prstGeom prst="cloudCallout">
            <a:avLst>
              <a:gd name="adj1" fmla="val -51781"/>
              <a:gd name="adj2" fmla="val 65484"/>
            </a:avLst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Пропоную грати, фотографувати!</a:t>
            </a:r>
          </a:p>
          <a:p>
            <a:pPr algn="ctr"/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1571612"/>
            <a:ext cx="53605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 </a:t>
            </a:r>
            <a:r>
              <a:rPr lang="uk-UA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“Фотограф”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Руй</a:t>
            </a:r>
            <a:r>
              <a:rPr lang="uk-UA" dirty="0" smtClean="0"/>
              <a:t> Т.І., вчитель початкових класів ЗОШ І-ІІІ ступенів №1 </a:t>
            </a:r>
            <a:r>
              <a:rPr lang="uk-UA" dirty="0" err="1" smtClean="0"/>
              <a:t>м.Славути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357290" y="2000240"/>
          <a:ext cx="5943613" cy="3000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http://al-zvetik1.caduk.ru/images/kapitoshka3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571480"/>
            <a:ext cx="1697038" cy="1714488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2000232" y="500042"/>
            <a:ext cx="6858048" cy="1071570"/>
          </a:xfrm>
          <a:prstGeom prst="cloudCallout">
            <a:avLst>
              <a:gd name="adj1" fmla="val -51781"/>
              <a:gd name="adj2" fmla="val 65484"/>
            </a:avLst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Тепер мені цікаво знати, чи зможеш ти мої завдання </a:t>
            </a:r>
            <a:r>
              <a:rPr lang="uk-UA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язати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86248" y="3000372"/>
            <a:ext cx="142876" cy="21431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4071934" y="3571876"/>
            <a:ext cx="571504" cy="428628"/>
          </a:xfrm>
          <a:prstGeom prst="hexagon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2571744"/>
            <a:ext cx="857256" cy="7143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000364" y="3714752"/>
            <a:ext cx="571504" cy="85725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214942" y="2428868"/>
            <a:ext cx="714380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H="1">
            <a:off x="4929190" y="3857628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072066" y="4000504"/>
            <a:ext cx="1000132" cy="7143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000100" y="4143380"/>
            <a:ext cx="78581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1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929454" y="4071942"/>
            <a:ext cx="78581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2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Руй</a:t>
            </a:r>
            <a:r>
              <a:rPr lang="uk-UA" dirty="0" smtClean="0"/>
              <a:t> Т.І., вчитель початкових класів ЗОШ І-ІІІ ступенів №1 </a:t>
            </a:r>
            <a:r>
              <a:rPr lang="uk-UA" dirty="0" err="1" smtClean="0"/>
              <a:t>м.Славути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al-zvetik1.caduk.ru/images/kapitoshka3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32656"/>
            <a:ext cx="2500330" cy="252604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428960" y="285728"/>
            <a:ext cx="5715040" cy="2357454"/>
          </a:xfrm>
          <a:prstGeom prst="cloudCallout">
            <a:avLst>
              <a:gd name="adj1" fmla="val -61517"/>
              <a:gd name="adj2" fmla="val 40481"/>
            </a:avLst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ЛЮБІ ДІТИ!</a:t>
            </a:r>
          </a:p>
          <a:p>
            <a:pPr algn="ctr"/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СПОДІВАЮСЬ, ВАМ БУЛО</a:t>
            </a:r>
          </a:p>
          <a:p>
            <a:pPr algn="ctr"/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ЦІКАВО ПРАЦЮВАТИ.</a:t>
            </a:r>
          </a:p>
          <a:p>
            <a:pPr algn="ctr"/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ТЕПЕР МОЖЕМО МОЮ ВЕСЕЛУ ПІСНЮ ЗАСПІВАТИ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-fotki.yandex.ru/get/9303/93692696.56/0_bbcf3_e83a95bb_XL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852936"/>
            <a:ext cx="7858180" cy="2099698"/>
          </a:xfrm>
          <a:prstGeom prst="rect">
            <a:avLst/>
          </a:prstGeom>
          <a:noFill/>
        </p:spPr>
      </p:pic>
      <p:pic>
        <p:nvPicPr>
          <p:cNvPr id="7" name="Dityacha_-_Kap_toshka_muzofon.com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142976" y="5000636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Руй</a:t>
            </a:r>
            <a:r>
              <a:rPr lang="uk-UA" dirty="0" smtClean="0"/>
              <a:t> Т.І., вчитель початкових класів ЗОШ І-ІІІ ступенів №1 </a:t>
            </a:r>
            <a:r>
              <a:rPr lang="uk-UA" dirty="0" err="1" smtClean="0"/>
              <a:t>м.Славути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2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00034" y="1714488"/>
            <a:ext cx="4040188" cy="3951288"/>
          </a:xfrm>
        </p:spPr>
        <p:txBody>
          <a:bodyPr/>
          <a:lstStyle/>
          <a:p>
            <a:pPr>
              <a:buNone/>
            </a:pPr>
            <a:r>
              <a:rPr lang="uk-UA" sz="1800" b="1" i="1" dirty="0" smtClean="0"/>
              <a:t>Аркуш з зошита візьми,</a:t>
            </a:r>
          </a:p>
          <a:p>
            <a:pPr>
              <a:buNone/>
            </a:pPr>
            <a:r>
              <a:rPr lang="uk-UA" sz="1800" b="1" i="1" dirty="0" smtClean="0"/>
              <a:t>Фломастером торкнись листочка  - </a:t>
            </a:r>
          </a:p>
          <a:p>
            <a:pPr>
              <a:buNone/>
            </a:pPr>
            <a:r>
              <a:rPr lang="uk-UA" sz="1800" b="1" i="1" dirty="0" smtClean="0"/>
              <a:t>І виходить … (Точка)</a:t>
            </a:r>
          </a:p>
          <a:p>
            <a:pPr>
              <a:buNone/>
            </a:pPr>
            <a:endParaRPr lang="uk-UA" sz="1800" b="1" i="1" dirty="0" smtClean="0"/>
          </a:p>
          <a:p>
            <a:pPr>
              <a:buNone/>
            </a:pPr>
            <a:r>
              <a:rPr lang="uk-UA" sz="1800" b="1" i="1" dirty="0" smtClean="0"/>
              <a:t>Я без сторін і без кутів.</a:t>
            </a:r>
          </a:p>
          <a:p>
            <a:pPr>
              <a:buNone/>
            </a:pPr>
            <a:r>
              <a:rPr lang="uk-UA" sz="1800" b="1" i="1" dirty="0" smtClean="0"/>
              <a:t>Як звуся, відгадай.</a:t>
            </a:r>
          </a:p>
          <a:p>
            <a:pPr>
              <a:buNone/>
            </a:pPr>
            <a:r>
              <a:rPr lang="uk-UA" sz="1800" b="1" i="1" dirty="0" smtClean="0"/>
              <a:t>І на малюнках дітлахів </a:t>
            </a:r>
          </a:p>
          <a:p>
            <a:pPr>
              <a:buNone/>
            </a:pPr>
            <a:r>
              <a:rPr lang="uk-UA" sz="1800" b="1" i="1" dirty="0" smtClean="0"/>
              <a:t>У сонечку впізнай! </a:t>
            </a:r>
          </a:p>
          <a:p>
            <a:pPr>
              <a:buNone/>
            </a:pPr>
            <a:r>
              <a:rPr lang="uk-UA" sz="1800" b="1" i="1" dirty="0" smtClean="0"/>
              <a:t>(Коло, круг)</a:t>
            </a:r>
            <a:r>
              <a:rPr lang="uk-UA" sz="1800" dirty="0" smtClean="0"/>
              <a:t> </a:t>
            </a:r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  </a:t>
            </a:r>
            <a:endParaRPr lang="ru-RU" sz="1800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500562" y="1643050"/>
            <a:ext cx="4041775" cy="3951288"/>
          </a:xfrm>
        </p:spPr>
        <p:txBody>
          <a:bodyPr/>
          <a:lstStyle/>
          <a:p>
            <a:pPr>
              <a:buNone/>
            </a:pPr>
            <a:r>
              <a:rPr lang="uk-UA" sz="1800" b="1" i="1" dirty="0" smtClean="0"/>
              <a:t>Олівці Петрусь  узяв.</a:t>
            </a:r>
          </a:p>
          <a:p>
            <a:pPr>
              <a:buNone/>
            </a:pPr>
            <a:r>
              <a:rPr lang="uk-UA" sz="1800" b="1" i="1" dirty="0" smtClean="0"/>
              <a:t>Швидко щось намалював.</a:t>
            </a:r>
          </a:p>
          <a:p>
            <a:pPr>
              <a:buNone/>
            </a:pPr>
            <a:r>
              <a:rPr lang="uk-UA" sz="1800" b="1" i="1" dirty="0" smtClean="0"/>
              <a:t>Хоч крути, хоч не верти,</a:t>
            </a:r>
          </a:p>
          <a:p>
            <a:pPr>
              <a:buNone/>
            </a:pPr>
            <a:r>
              <a:rPr lang="uk-UA" sz="1800" b="1" i="1" dirty="0" smtClean="0"/>
              <a:t>Має тільки три кути.</a:t>
            </a:r>
          </a:p>
          <a:p>
            <a:pPr>
              <a:buNone/>
            </a:pPr>
            <a:r>
              <a:rPr lang="uk-UA" sz="1800" b="1" i="1" dirty="0" smtClean="0"/>
              <a:t>(Трикутник )</a:t>
            </a:r>
          </a:p>
          <a:p>
            <a:pPr>
              <a:buNone/>
            </a:pPr>
            <a:endParaRPr lang="uk-UA" sz="1800" b="1" i="1" dirty="0" smtClean="0"/>
          </a:p>
          <a:p>
            <a:pPr>
              <a:buNone/>
            </a:pPr>
            <a:r>
              <a:rPr lang="uk-UA" sz="1800" b="1" i="1" dirty="0" smtClean="0"/>
              <a:t>Він давно знайомий мій.</a:t>
            </a:r>
          </a:p>
          <a:p>
            <a:pPr>
              <a:buNone/>
            </a:pPr>
            <a:r>
              <a:rPr lang="uk-UA" sz="1800" b="1" i="1" dirty="0" smtClean="0"/>
              <a:t>Кожен кут у нім прямий.</a:t>
            </a:r>
          </a:p>
          <a:p>
            <a:pPr>
              <a:buNone/>
            </a:pPr>
            <a:r>
              <a:rPr lang="uk-UA" sz="1800" b="1" i="1" dirty="0" smtClean="0"/>
              <a:t>Всі чотири  сторони</a:t>
            </a:r>
          </a:p>
          <a:p>
            <a:pPr>
              <a:buNone/>
            </a:pPr>
            <a:r>
              <a:rPr lang="uk-UA" sz="1800" b="1" i="1" dirty="0" smtClean="0"/>
              <a:t>Однієї довжини. (Квадрат)</a:t>
            </a:r>
            <a:endParaRPr lang="ru-RU" sz="1800" dirty="0" smtClean="0"/>
          </a:p>
          <a:p>
            <a:pPr>
              <a:buNone/>
            </a:pPr>
            <a:endParaRPr lang="uk-UA" sz="1800" b="1" i="1" dirty="0" smtClean="0"/>
          </a:p>
        </p:txBody>
      </p:sp>
      <p:pic>
        <p:nvPicPr>
          <p:cNvPr id="6" name="Picture 4" descr="http://al-zvetik1.caduk.ru/images/kapitoshka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97038" cy="1714488"/>
          </a:xfrm>
          <a:prstGeom prst="rect">
            <a:avLst/>
          </a:prstGeom>
          <a:noFill/>
        </p:spPr>
      </p:pic>
      <p:sp>
        <p:nvSpPr>
          <p:cNvPr id="13" name="Выноска-облако 12"/>
          <p:cNvSpPr/>
          <p:nvPr/>
        </p:nvSpPr>
        <p:spPr>
          <a:xfrm>
            <a:off x="1785918" y="428604"/>
            <a:ext cx="7000924" cy="1143008"/>
          </a:xfrm>
          <a:prstGeom prst="cloudCallout">
            <a:avLst>
              <a:gd name="adj1" fmla="val -56333"/>
              <a:gd name="adj2" fmla="val 29121"/>
            </a:avLst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Давайте спробуємо пограти, геометричні фігури в загадках вивчати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571868" y="2571744"/>
            <a:ext cx="357190" cy="35719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500430" y="3286124"/>
            <a:ext cx="785818" cy="714380"/>
          </a:xfrm>
          <a:prstGeom prst="ellipse">
            <a:avLst/>
          </a:prstGeom>
          <a:solidFill>
            <a:srgbClr val="00B050"/>
          </a:solidFill>
          <a:ln w="3810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571868" y="4214818"/>
            <a:ext cx="785818" cy="714380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7572396" y="1714488"/>
            <a:ext cx="1214446" cy="1071570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572396" y="3571876"/>
            <a:ext cx="1071570" cy="10001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28728" y="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Руй</a:t>
            </a:r>
            <a:r>
              <a:rPr lang="uk-UA" dirty="0" smtClean="0"/>
              <a:t> Т.І., вчитель початкових класів ЗОШ І-ІІІ ступенів №1 </a:t>
            </a:r>
            <a:r>
              <a:rPr lang="uk-UA" dirty="0" err="1" smtClean="0"/>
              <a:t>м.Славути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al-zvetik1.caduk.ru/images/kapitoshka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97038" cy="1714488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2000232" y="642918"/>
            <a:ext cx="6715172" cy="928694"/>
          </a:xfrm>
          <a:prstGeom prst="cloudCallout">
            <a:avLst>
              <a:gd name="adj1" fmla="val -51781"/>
              <a:gd name="adj2" fmla="val 65484"/>
            </a:avLst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мною, друже, повтори, свою лінію створи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14348" y="2357430"/>
            <a:ext cx="3643338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6715140" y="2214554"/>
            <a:ext cx="1763419" cy="1559931"/>
          </a:xfrm>
          <a:custGeom>
            <a:avLst/>
            <a:gdLst>
              <a:gd name="connsiteX0" fmla="*/ 0 w 2549237"/>
              <a:gd name="connsiteY0" fmla="*/ 0 h 2202873"/>
              <a:gd name="connsiteX1" fmla="*/ 2521528 w 2549237"/>
              <a:gd name="connsiteY1" fmla="*/ 1080655 h 2202873"/>
              <a:gd name="connsiteX2" fmla="*/ 166255 w 2549237"/>
              <a:gd name="connsiteY2" fmla="*/ 1385455 h 2202873"/>
              <a:gd name="connsiteX3" fmla="*/ 2161310 w 2549237"/>
              <a:gd name="connsiteY3" fmla="*/ 2008909 h 2202873"/>
              <a:gd name="connsiteX4" fmla="*/ 1510146 w 2549237"/>
              <a:gd name="connsiteY4" fmla="*/ 2202873 h 220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237" h="2202873">
                <a:moveTo>
                  <a:pt x="0" y="0"/>
                </a:moveTo>
                <a:cubicBezTo>
                  <a:pt x="1246909" y="424873"/>
                  <a:pt x="2493819" y="849746"/>
                  <a:pt x="2521528" y="1080655"/>
                </a:cubicBezTo>
                <a:cubicBezTo>
                  <a:pt x="2549237" y="1311564"/>
                  <a:pt x="226291" y="1230746"/>
                  <a:pt x="166255" y="1385455"/>
                </a:cubicBezTo>
                <a:cubicBezTo>
                  <a:pt x="106219" y="1540164"/>
                  <a:pt x="1937328" y="1872673"/>
                  <a:pt x="2161310" y="2008909"/>
                </a:cubicBezTo>
                <a:cubicBezTo>
                  <a:pt x="2385292" y="2145145"/>
                  <a:pt x="1644073" y="2168237"/>
                  <a:pt x="1510146" y="2202873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>
            <a:off x="4000496" y="2714620"/>
            <a:ext cx="2500330" cy="1000132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00034" y="2357431"/>
            <a:ext cx="34290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Пряма</a:t>
            </a:r>
            <a:endParaRPr lang="ru-RU" sz="32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00100" y="4429132"/>
            <a:ext cx="34290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Замкнена</a:t>
            </a:r>
            <a:endParaRPr lang="ru-RU" sz="32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87824" y="3717032"/>
            <a:ext cx="34290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Ламана</a:t>
            </a:r>
            <a:endParaRPr lang="ru-RU" sz="32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29256" y="4214818"/>
            <a:ext cx="34290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Крива</a:t>
            </a:r>
            <a:endParaRPr lang="ru-RU" sz="32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Руй</a:t>
            </a:r>
            <a:r>
              <a:rPr lang="uk-UA" dirty="0" smtClean="0"/>
              <a:t> Т.І., вчитель початкових класів ЗОШ І-ІІІ ступенів №1 </a:t>
            </a:r>
            <a:r>
              <a:rPr lang="uk-UA" dirty="0" err="1" smtClean="0"/>
              <a:t>м.Славути</a:t>
            </a:r>
            <a:r>
              <a:rPr lang="uk-UA" dirty="0" smtClean="0"/>
              <a:t> </a:t>
            </a:r>
            <a:endParaRPr lang="ru-RU" dirty="0"/>
          </a:p>
        </p:txBody>
      </p:sp>
      <p:cxnSp>
        <p:nvCxnSpPr>
          <p:cNvPr id="20" name="Скругленная соединительная линия 19"/>
          <p:cNvCxnSpPr/>
          <p:nvPr/>
        </p:nvCxnSpPr>
        <p:spPr>
          <a:xfrm>
            <a:off x="899592" y="3501008"/>
            <a:ext cx="2448272" cy="864096"/>
          </a:xfrm>
          <a:prstGeom prst="curvedConnector3">
            <a:avLst>
              <a:gd name="adj1" fmla="val -10432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>
            <a:off x="899592" y="3501008"/>
            <a:ext cx="2448272" cy="864096"/>
          </a:xfrm>
          <a:prstGeom prst="curvedConnector3">
            <a:avLst>
              <a:gd name="adj1" fmla="val 73084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al-zvetik1.caduk.ru/images/kapitoshka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97038" cy="1714488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2071670" y="357166"/>
            <a:ext cx="6715172" cy="928694"/>
          </a:xfrm>
          <a:prstGeom prst="cloudCallout">
            <a:avLst>
              <a:gd name="adj1" fmla="val -51781"/>
              <a:gd name="adj2" fmla="val 65484"/>
            </a:avLst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Продовжуємо радісно, завзято геометричні фігури вивчати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6929454" y="1714488"/>
            <a:ext cx="1571636" cy="1428760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2571736" y="1785926"/>
            <a:ext cx="1714512" cy="1214446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2987824" y="3356992"/>
            <a:ext cx="1214446" cy="1571636"/>
          </a:xfrm>
          <a:prstGeom prst="flowChartDecisi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4643438" y="3429000"/>
            <a:ext cx="1785950" cy="142876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3500438"/>
            <a:ext cx="1857388" cy="12858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643050"/>
            <a:ext cx="1714512" cy="15001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85786" y="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Руй</a:t>
            </a:r>
            <a:r>
              <a:rPr lang="uk-UA" dirty="0" smtClean="0"/>
              <a:t> Т.І., вчитель початкових класів ЗОШ І-ІІІ ступенів №1 </a:t>
            </a:r>
            <a:r>
              <a:rPr lang="uk-UA" dirty="0" err="1" smtClean="0"/>
              <a:t>м.Славути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6" name="Прямоугольный треугольник 15"/>
          <p:cNvSpPr/>
          <p:nvPr/>
        </p:nvSpPr>
        <p:spPr>
          <a:xfrm rot="16200000">
            <a:off x="461844" y="1419046"/>
            <a:ext cx="1727622" cy="2004254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000232" y="1357298"/>
            <a:ext cx="1500198" cy="1000132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857224" y="2786058"/>
            <a:ext cx="1785950" cy="1204914"/>
          </a:xfrm>
          <a:prstGeom prst="hexagon">
            <a:avLst>
              <a:gd name="adj" fmla="val 26923"/>
              <a:gd name="vf" fmla="val 11547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2062" name="Oval 14"/>
          <p:cNvSpPr>
            <a:spLocks noChangeArrowheads="1"/>
          </p:cNvSpPr>
          <p:nvPr/>
        </p:nvSpPr>
        <p:spPr bwMode="auto">
          <a:xfrm>
            <a:off x="3643306" y="2500306"/>
            <a:ext cx="1428760" cy="128588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5572132" y="2214554"/>
            <a:ext cx="1271590" cy="11430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uk-UA" dirty="0" smtClean="0"/>
              <a:t>5</a:t>
            </a:r>
            <a:endParaRPr lang="ru-RU" dirty="0"/>
          </a:p>
        </p:txBody>
      </p:sp>
      <p:sp>
        <p:nvSpPr>
          <p:cNvPr id="15" name="Прямоугольный треугольник 14"/>
          <p:cNvSpPr/>
          <p:nvPr/>
        </p:nvSpPr>
        <p:spPr>
          <a:xfrm>
            <a:off x="4214810" y="714356"/>
            <a:ext cx="1428760" cy="1428760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6143636" y="785794"/>
            <a:ext cx="500066" cy="50006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000892" y="2714620"/>
            <a:ext cx="1428760" cy="142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2643174" y="4429132"/>
            <a:ext cx="3357586" cy="7143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http://al-zvetik1.caduk.ru/images/kapitoshka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97038" cy="1714488"/>
          </a:xfrm>
          <a:prstGeom prst="rect">
            <a:avLst/>
          </a:prstGeom>
          <a:noFill/>
        </p:spPr>
      </p:pic>
      <p:sp>
        <p:nvSpPr>
          <p:cNvPr id="21" name="Овал 20"/>
          <p:cNvSpPr/>
          <p:nvPr/>
        </p:nvSpPr>
        <p:spPr>
          <a:xfrm>
            <a:off x="2500298" y="442913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000760" y="435769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85786" y="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Руй</a:t>
            </a:r>
            <a:r>
              <a:rPr lang="uk-UA" dirty="0" smtClean="0"/>
              <a:t> Т.І., вчитель початкових класів ЗОШ І-ІІІ ступенів №1 </a:t>
            </a:r>
            <a:r>
              <a:rPr lang="uk-UA" dirty="0" err="1" smtClean="0"/>
              <a:t>м.Славути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987824" y="40050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uk-UA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al-zvetik1.caduk.ru/images/kapitoshka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97038" cy="1714488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2071670" y="357166"/>
            <a:ext cx="6715172" cy="928694"/>
          </a:xfrm>
          <a:prstGeom prst="cloudCallout">
            <a:avLst>
              <a:gd name="adj1" fmla="val -51781"/>
              <a:gd name="adj2" fmla="val 65484"/>
            </a:avLst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Ось трикутники кольорові, </a:t>
            </a:r>
          </a:p>
          <a:p>
            <a:pPr algn="ctr"/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чимось трішки загадкові…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714348" y="3000372"/>
            <a:ext cx="1928826" cy="10001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2714612" y="3000372"/>
            <a:ext cx="1928826" cy="100013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0800000">
            <a:off x="1714480" y="3000372"/>
            <a:ext cx="1928826" cy="10001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1714480" y="2000240"/>
            <a:ext cx="1928826" cy="100013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>
            <a:off x="7572396" y="2143116"/>
            <a:ext cx="1285884" cy="1928826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/>
          <p:cNvSpPr/>
          <p:nvPr/>
        </p:nvSpPr>
        <p:spPr>
          <a:xfrm rot="16200000">
            <a:off x="6036479" y="2536025"/>
            <a:ext cx="928694" cy="214314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>
            <a:stCxn id="17" idx="0"/>
            <a:endCxn id="20" idx="0"/>
          </p:cNvCxnSpPr>
          <p:nvPr/>
        </p:nvCxnSpPr>
        <p:spPr>
          <a:xfrm rot="16200000" flipH="1" flipV="1">
            <a:off x="5536413" y="2035959"/>
            <a:ext cx="1928826" cy="214314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2143108" y="4214818"/>
            <a:ext cx="785818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1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929322" y="4286256"/>
            <a:ext cx="785818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2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786" y="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Руй</a:t>
            </a:r>
            <a:r>
              <a:rPr lang="uk-UA" dirty="0" smtClean="0"/>
              <a:t> Т.І., вчитель початкових класів ЗОШ І-ІІІ ступенів №1 </a:t>
            </a:r>
            <a:r>
              <a:rPr lang="uk-UA" dirty="0" err="1" smtClean="0"/>
              <a:t>м.Славути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al-zvetik1.caduk.ru/images/kapitoshka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604"/>
            <a:ext cx="1697038" cy="1714488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2071670" y="785794"/>
            <a:ext cx="6715172" cy="1285884"/>
          </a:xfrm>
          <a:prstGeom prst="cloudCallout">
            <a:avLst>
              <a:gd name="adj1" fmla="val -56526"/>
              <a:gd name="adj2" fmla="val 16999"/>
            </a:avLst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Вчимося </a:t>
            </a:r>
            <a:r>
              <a:rPr lang="uk-UA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спостерігати-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відрізки і промені визначати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28596" y="2643182"/>
            <a:ext cx="3286148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28596" y="257174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8596" y="321468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7158" y="4071942"/>
            <a:ext cx="3357586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714480" y="257174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14480" y="400050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00034" y="3286124"/>
            <a:ext cx="3286148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3643306" y="321468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643306" y="400050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>
            <a:stCxn id="13" idx="4"/>
          </p:cNvCxnSpPr>
          <p:nvPr/>
        </p:nvCxnSpPr>
        <p:spPr>
          <a:xfrm rot="5400000">
            <a:off x="1142194" y="3358344"/>
            <a:ext cx="1287448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178575" y="2964641"/>
            <a:ext cx="644506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9" idx="4"/>
          </p:cNvCxnSpPr>
          <p:nvPr/>
        </p:nvCxnSpPr>
        <p:spPr>
          <a:xfrm rot="5400000">
            <a:off x="3321053" y="3751253"/>
            <a:ext cx="787382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643438" y="3500438"/>
            <a:ext cx="3286148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6500826" y="342900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500694" y="342900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143108" y="4214818"/>
            <a:ext cx="785818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1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929322" y="4286256"/>
            <a:ext cx="785818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2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5786" y="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Руй</a:t>
            </a:r>
            <a:r>
              <a:rPr lang="uk-UA" dirty="0" smtClean="0"/>
              <a:t> Т.І., вчитель початкових класів ЗОШ І-ІІІ ступенів №1 </a:t>
            </a:r>
            <a:r>
              <a:rPr lang="uk-UA" dirty="0" err="1" smtClean="0"/>
              <a:t>м.Славути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al-zvetik1.caduk.ru/images/kapitoshka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97038" cy="1714488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2071670" y="357166"/>
            <a:ext cx="6715172" cy="928694"/>
          </a:xfrm>
          <a:prstGeom prst="cloudCallout">
            <a:avLst>
              <a:gd name="adj1" fmla="val -51781"/>
              <a:gd name="adj2" fmla="val 65484"/>
            </a:avLst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Якщо уважним будеш ти, </a:t>
            </a:r>
          </a:p>
          <a:p>
            <a:pPr algn="ctr"/>
            <a:r>
              <a:rPr lang="uk-UA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запам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ятаєш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ці кути !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uadocs.exdat.com/data/153/152211/152211_html_16cd4d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857364"/>
            <a:ext cx="2533650" cy="2505076"/>
          </a:xfrm>
          <a:prstGeom prst="rect">
            <a:avLst/>
          </a:prstGeom>
          <a:noFill/>
        </p:spPr>
      </p:pic>
      <p:pic>
        <p:nvPicPr>
          <p:cNvPr id="7" name="Picture 2" descr="http://uadocs.exdat.com/data/153/152211/152211_html_16cd4d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857364"/>
            <a:ext cx="2533650" cy="2505076"/>
          </a:xfrm>
          <a:prstGeom prst="rect">
            <a:avLst/>
          </a:prstGeom>
          <a:noFill/>
        </p:spPr>
      </p:pic>
      <p:pic>
        <p:nvPicPr>
          <p:cNvPr id="8" name="Picture 2" descr="http://uadocs.exdat.com/data/153/152211/152211_html_16cd4d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000240"/>
            <a:ext cx="2533650" cy="2505076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 rot="16200000" flipV="1">
            <a:off x="1393803" y="2678107"/>
            <a:ext cx="785024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785918" y="3071810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3714744" y="2714620"/>
            <a:ext cx="785818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500562" y="3143248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 flipH="1" flipV="1">
            <a:off x="7072330" y="2643182"/>
            <a:ext cx="714380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215206" y="3224210"/>
            <a:ext cx="785818" cy="619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1714480" y="300037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429124" y="307181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143768" y="314324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0" y="4286256"/>
            <a:ext cx="34290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Прямий кут</a:t>
            </a:r>
            <a:endParaRPr lang="ru-RU" sz="32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714612" y="4357694"/>
            <a:ext cx="34290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Тупий кут</a:t>
            </a:r>
            <a:endParaRPr lang="ru-RU" sz="32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14977" y="4500570"/>
            <a:ext cx="34290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Гострий кут</a:t>
            </a:r>
            <a:endParaRPr lang="ru-RU" sz="32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786" y="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Руй</a:t>
            </a:r>
            <a:r>
              <a:rPr lang="uk-UA" dirty="0" smtClean="0"/>
              <a:t> Т.І., вчитель початкових класів ЗОШ І-ІІІ ступенів №1 </a:t>
            </a:r>
            <a:r>
              <a:rPr lang="uk-UA" dirty="0" err="1" smtClean="0"/>
              <a:t>м.Славути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al-zvetik1.caduk.ru/images/kapitoshka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97038" cy="1714488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785918" y="428604"/>
            <a:ext cx="6715172" cy="928694"/>
          </a:xfrm>
          <a:prstGeom prst="cloudCallout">
            <a:avLst>
              <a:gd name="adj1" fmla="val -51781"/>
              <a:gd name="adj2" fmla="val 65484"/>
            </a:avLst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«Оживи»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гури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перетвори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предмети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1472" y="2214554"/>
            <a:ext cx="857256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643306" y="2214554"/>
            <a:ext cx="857256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0800000">
            <a:off x="2786050" y="2500306"/>
            <a:ext cx="785818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3000364" y="2786058"/>
            <a:ext cx="714380" cy="50006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786976" y="3213892"/>
            <a:ext cx="571504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4429124" y="2786058"/>
            <a:ext cx="500066" cy="50006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4572000" y="2571744"/>
            <a:ext cx="857256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4429124" y="1785926"/>
            <a:ext cx="697046" cy="53324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>
            <a:off x="3071802" y="1785926"/>
            <a:ext cx="642942" cy="42862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3749669" y="1821645"/>
            <a:ext cx="643736" cy="79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194" name="AutoShape 2" descr="data:image/jpeg;base64,/9j/4AAQSkZJRgABAQAAAQABAAD/2wCEAAkGBxQQEhIUEhQWFBQQFBgQFxUXGBgUFhQQFRQWFhcRFhUYHCggGBolGxUUITEiJSkrLi8uFyEzODMsNygtLysBCgoKDg0OGxAQGywlICQsLCwsNDEvLCwsNywsLywsLCwvNzYsLCwsLCwsLCwsLCwsLCwsLCwsLCw0LCwsLCwsLP/AABEIANwA5QMBIgACEQEDEQH/xAAcAAEAAgMBAQEAAAAAAAAAAAAABAYDBQcBAgj/xABEEAACAgIAAgcEBgcGBAcAAAABAgADBBESIQUGEzFBUWEiMnGBBxQjUmKRM0JTcoKSoUNzorGywRYkY/AVJTREg4Sz/8QAGgEBAAMBAQEAAAAAAAAAAAAAAAMEBQIBBv/EADARAAICAQMCBAMHBQAAAAAAAAABAgMRBBIhMUETIlGBBTLRFGFxkaGx8BUjQuHx/9oADAMBAAIRAxEAPwDuMREAREQBERAEREAREQBERAEREAREQBERAEREAREQBERAEREAREQBERAEREAREQBERAEREAREQBNPndZKa3ateO6xOTJShsKHv07D2UOvBiJj605bqldVTFLMqzsRYO+usIz2WL+IIpA/EyzDj4qUVhK1CovcB5nmWJ8WJ5knmSdmdwhkkhXuPn/jCtf0tGTUv3mrDgep7JnIHrqb7FyktRbK2V0ccSspDKynuII75TM+7nMvUOwrfl1KNV8NWSB4LbabVs0PDi7NW+JJ8ZLZRtjuRPdptkN6LpERK5UEREAREQBERAEREAREQBERAEREAREQBERAEREAREQBPDPGbQ2eQHMnyHnOa9OdbbsxiuI5qxhy7ZeVt/Pm1ZP6OvyYe03eNDRPcK5TeEcTmoLLLB136Sx6xXxXhMil+2qQK1rMeEoValPaKMrsCeWuR3ylQyeuGVao7OhKCRzNrG4g+OkThGvi3xEwYnRipvQ5sdse9mP3mY82PqTPcioCX6tPGPV5KktbYuIcGsve+wk2ZFp34Jw0r8uAcX5sZF+pKuztyW1smywk63rZLc9bP5ybY+pFtultVx9CrPUWz+aTfuQ7VK+69inzWyxT+YYTLi9ZcyjXZ5V2h4O3bA/HtQx/rI2RbINjTvwYNcxRyrZro2dJ6ufSoOSZ6BPD6xWD2fxsrO2T4gsPE6E6ZTarqrKQysAwYHYYHmCCO8T8yEy/fRF089eR9TY7puVrKx+yuQcTKvkrLxHXgVPnKGq0agt8PyLtGpcntl1OwxETOLoiIgCIiAIiIAiIgCIiAIiIAiIgCIiAIiIBR/pG6U3wYaH9MvaXkeGMDoVf/I2x+6r+k0OOgAmv6SyjZmZdjd5veoeldJ7JVHp7JPxYz05WhNSirbWvvMvUWbptehsbbwJp87MkTM6Q9oIoZ3f3a0BZ29Qo7h6nQHnJeH1Xuu53v2K/cTT2/wAVh9lfgA3xk2Yx6kDfqafJywNkkAeZOh+ZkBc4P7nFZ/dq1n+gGdDwurGNSQVpVmH69n2r/wAz718tTbhdD/aPHfZEblFfz/px7IuK++rp+/W6f6lEiNn1ftE/mE7VMTqPIfkJ6tRL7jzxI+n6/wCjjaZCsVCni4yFXWyCx7hxd39Z1n6NOpVuPZ9bygEbgKVVAhiofXFY7Ly4iBoAE6BPPnoZLRsEHmDy0eYPykOihsY7xnfHPfwpzqPjpqG9j5gA+sh1ErLI4XQmo1NUHmS9+v0OpxKj0N1yBYV5arU7EKtoP2FjHkF2edTH7rcj3BjLbMuUXF4ZrwnGazF5RH6Qz68dDZc61oNDiY65k6CjzJPIAczNE/Wtm504l7r3h37OgH4JYwcfNRNdSfrmQ9781psenHU91a1sa3uA/aOwf2vBQANbbe3srAEljWu5bhSseYw1dca1Osmq3GHdx2BXq+JtrZlQer8MsiuCNg7BlJzD/wB+nlPepOX2NzYm/smrN9K/suFlW2lfJPbRlHhtgOWgOrKNsdyO7tNtjvRd4iJXKgiIgCIiAIiIAiIgCJ5uIB7E83EA471lxTj52Sjcu1c5VZ+/XYAWI8+GzjB8tr5iQMHEsyz9meCocjeQDs+K0qeTH8R9kH73dLz17NeXYmIUVxUVuucqCUB9ylG/VZ9bbX6g1+sDPMenQAAAAGgByAA7gAO4TRqtk60jI1OI2NR6kXojoevHUipdcXNmJ4nc/edzzYzaCiSsfHkhqxOHMjjU3yzR5uUK2VAr2W2AlaqwGdlXvc7ICoNgcTEDZA3vlMH17hZUuqtx2sPCnahSrt38K2VsycX4SQTo6Bm06pU8dbZJHt5p7UHxGMCRj1jfcAmm196xj4yN1u6ydH0BsfOuRe1XRr9pnCnmH0gJQjvDciCARI/FeSytLFrHc+GEwvIXQXSAuqOrBd2Tmk2qQRaAAyW8vFkZCfUmZ8u7gVm+4rP/ACgn/aWYvKyZ04uMtrPeh+ivrxayxmXGRjWiozVm90OnsZ1IbswwKgAji4STsaEnZ3U2jhP1beNaOasrMyFvAW1sxV1Pce46PIgzadVsfssLFU/qY9ez69mGY/mTOWdfOvPSePaWq4KaQ3sIa1dmQeNjPvmfJda385TlY85NiFKUdqRtqrO0QixACC1VlZ9oCxCUdDse0Ng9/eCPObjq51jbDK1XMWxTpVdjtsY9wV2PNqe4bPNPHa81p3Vbp054yMhlCNbcCyr7vaCipGZd9wYrxa9ZuTo8jzB5EHmCD3gjxl7Yrq1kx/Flprmo9M9C09D/AGNl+O3v02PYPxY91jWV2j09pkJ80M2OTkcpWerdaZHDi2s620Kz4mQp+1WjkHo4jsOFPB7LAhl4SQSu5t8joPOHJWxrh4MTZjtr1ULYN/DXwlVNRe2fVH1em1NdkVJsg5du599T8c25rWj3MWpqS3gb7ijFB6qlYJ/vBJNPVLItP29yVJ4rRxNYfQXWABfHuTfkRJAxQ7HExy1GJiexZ2ZKPbewDmoW+8AAwZmB4mZwNjTb41OqhGGEWL9TGUdkC2hp7Klf1bxRz7BA33wCLPj2gPHv13JfVjMdXsxrGazs1FtVjc2ehiV4HP6zow1xeIZSdnZmXVrIWT8PoynKtpZLFERLhGIiIAiIgCeT2aTrl0g2Nh32IdPwitD5W2sK0b5MwPyjGTxvCK51g603Xu9OG3Z11sa3yAAzu6nTJSDsAA7Bcg8wQB4yr34ViHj7bI4974/rF3Fv48fd6d3pNt0ciVVqq9yAKPPQ5c/WQul89dampVTGPGDMsulLnJuOqXW+1bkx8p+0W5uCu4gB1t1sV2cIAYNogNoHegd7Bl66Szlx6rbn92lGsb4KuyB68pwS7JJerh97tqeH98XJw/11OwdfLfsaqd/+pyK6z/dpu5x8CtRH8UramlQsSj3LNFzdbcuxX+iqGC8Vn6W5jdaf+s/NhvyXkg9EE3mLVIeOm5uMdNCSTeFhGdUnKW5mVF1IHTrn6vfw+92Nmv3uzbUnu2pBuskSWSzKW0n9Eui49LbAQU1kHw4ezXX+04Z9MGDStrOjcTOSzN3ksfEzobl2wcvo9DrIqof6sO43Y6niq4CTzZdCth4aU9zCfnfpXpG21iLdhlJBDbBBHeCD3GV5cMv1vKyjpn0LMfq2SPDtlI+JTn/kJecteNWX76sn8wI3/WVj6M+i2xsEdopV73N2j3hSAq78tgb+cslrTQpj5FkwtXNO2TRuaenxV0SmT+yorVx910K1WKfUMGHynIvpK65pmgcIA+EudpdUurXhspygRdj2FgjlhpnrsX2qnPLZ0RsA63zlAr+j4G3buVpB2E4u0sI+6bAqjXrr5SrLTz3YSNKvXU7ct4Nt9HeOa8JSeXa2PZ/DyUH/AAmWbcw1IEUKoCqoCgDuCgaAExDJPbGvXLshYD5kuVI+Wl/mmlCOyKRhWzds5T9yRbc1ZS6v9JjsL09eHfFX/Ehdf4p1/EyFtRLEO1sUOp81YAg/kZyJTL79HV28JEP/ALeyzHH7iWHgH8hSU9bDpI0/hVvzV+/1LNKt1bbVdoPvrlZIfz4zkWMN/FGQj0IlpM03SHQIdzbVY1Fra4iumS0AaHaVNyYgcuIabQ1vXKZOpqdkMR6m3CST5MOTZIfV8dpm3OPdxqRQT/1rWFjJ8VRaj/HMn/D2S/K3LAXx7CnsnI8uN3fh+IAPqJvejMCvHrFdShEXZ13ksTtmYnmzEkkk8yTsyjpNDOF3i2exNZanHaiVERNYriIiAIiIAlf69dHvkYVyVgs68FyqO9mpsW0IPU8GvnLBPDPU8PJ41lYOEf8Aie1BU7BGx8JqsrMJ8Z1frL9HlOS7W1WHGsfbPoBqnbxdqyRpvMqRvx3KLh9T62bbZF+RUD7+LiMqsPwW2OwYeqA+hmmtfTGOZ8Gc9HZnymH6PeiGzM6ttbqxGGRY3hxrzqr394tpvQJ6idG64PvKxE8Frvu+e6qx/Sxps+qKYiUBMIcKVnhZSGWxbdAntg/t8Z2D7XM7HhNV1qH/AD1Hri26+V1G/wDMSo7vGuUu3Ymtr8LTySMmGs2qDlNXiGbIPyndnUp08Ij5eSqlFZgDYSqA/rMFLFR68Kk/IyJY0gdO0W33Uir7MYxOR2rLxq1rI9SUhNgsNO5YgjXs6Ozyj2ZuRX+kxu0/FjurbHma7SjD4AtPYixZ7kjPxUuAFihgp4l33q33kYc1PqCDNTd0BQzrZYptdOatc7XFT5+2Ts+p3PvH6w12l1SrJL1++n1e0uu/NVBOvXun22Yzd2Pln/6tw/1KJ3mHdoh2XJYSZ92vIlrTK1WS3uYeS3xFVf8A+lgn2vV/Os7qK69/tbxsfw1K2/zknjQXch+y3S/xZrbGkXJvVAWdgqjvZiFA+Zloo6jWt+nyuH8NFYX5dpaW/MKJs6Or+HhK1xQbqU2NdaTa6qo2zBn3w8h3LqePVRXyolh8Om/naRzjKy7QaxXUftuIq9u614F96wIfbZdlRvQBLDR79eDowH2mdzb+1B4WUfcVfdCfhIO+87MmWZT5FlmRYCHv0Qp766V32dPxAJJ/EzT6EnhFtZmVLZxhLbV0/c+qxoAbJIGtnWz6nXLcuf0Zt7GYPAZXL549B/3lNWXX6NatU5LftMlv8FddZ/qhlfWfIvxLfwrm5v7voXCIiZpviIiAIiIAiIgCIiAIiIBXutOrnx8U+5kF7bV+/jUBeKs/hZ3pUjxUsPGS7UAHwGvgPISJ1jQ1XY+VolKktx7eEFilVxqYXcI5kK9KA68GJ8JEyOsWLw8X1mkg92rEbfoADsnu5CZWvznoT1DG9jPpZf7eq2l/xdnw2VsfVd2gfvmOuicN2FZ5tbjE+XaV9ov9adfMTL1exHuu+tWKyIqGqhHBVyrkGy90PuluFAqnmAp3ri0J/Wvo9sjFsWsbtTV1Q7t3VMHRSfAErwn0Jlz4fGVdcd/Ug1MVNSS7o02OZOVpqejspbUSxd8NihxvkQCN6IPcR3EeYmwV5sSRhweOD20yJZJFhkawxE8myBn4iWcJYEOh2likpZWfNHXmPh3HxBkzozrS1BFeawKHkuXoKu/BcgDlWfxj2D+E6Bw2GQrvH15fLynUqozOa9TOp8dPQ6GG/I/5T5LzmWDkXYnLFsC1j+wsBen+AbDVfwnh/DNrX13cDVuI+/Oqyt1+P2hRh+Uruia7GhHWVSXXH4lzd5SvpB6SBVMRT7dxW20D9TGRuL2v33UKB4gP5SLndcch+VNK0g/2lzCxx58NSezvv5l9ehlfrr0WYku9h43sY7ex9AcTH4AAAcgOQAEmq07bTkuCtqdZGMWovLPufQngE+gJfMU+wdcz3DmfhOh9QcY14GOSNNaDkEeIN7m3R9QHA+U5y2MbylC+9kuKfgh52v6cNYc/HQ8Z2WpAoAHIKNAeQHICZ+tlyom18JrwpTf4H1ERKJsCIiAIiIAiIgCIiAIiIAmJcZAdhVB89Df5zLEA81Bhjrn5c/lKtk9bTZyw6havd29jGuk+Zr0C1vxACnwaeqLfQ6jFy4Rr+k8P6nkHQ1RluXQ69mrKbm9J8g526/iLjxUSQlkh9I5uXdW1dv1V63GmTsrRsd/JxbsEHmCBsEAzUdGdJ2VEVZegxbhruDcSWjfso7EDht1y5gBvDnylytSSxJFHWaGyH91LjuWRnmJzPktPhmkqRkuRitMiXGSLDIlpkkSGTItsh5KcQI2V2NcS8mHqD5yXZI7SZEDNXZgu/s228aeKhAnGPu2MDzHoNb+Em6n2RPNT1JI8lJvqeAT6JABJIAA2SeQAHMknwGo7uZ5Acz4aHmZueqnV45rLdapGKhDIpGjlMOYcg91IOiPvkA+6Pa4ttVayyXT6eV89sfdm3+j/AKFI3l2qQ9q8FKsNGvGJDFyPBrCFJHgFQd+5dBGp7MeUnKTbPqK61XFRj0QiInJ2IiIAiIgCIiAIiIAiIgCIiAVHrfcb7Uwx+jKdvkD79ZYrXjn8LsrlvMV67mMkUYvL/v8AKQ8sf+YZIPeaqGH7n2q/6g35zc1d0sw8sFgu1+WtY7mpzadTRZ1SuGVgGVhwlSNgjyIPeJYeknmgyDLdXTkvUcrkgdBUZKvdVWe3WpVtrqc8Noobala7mOnKupGn1yZfa89hXnqzFOaWDvqsBSwevA3Mj1Gx6zD0H0jVRn1tbYta/Vbh7R0WLW0cIA7z7rH5S8axOkaz+hyUU/hfgb/NG/IytZb4djj2Pn9foK3bLZx+xT7GkWwyzX9SK/7G++nx4eMXL+VwYj5ETX3dTcoH2cmlx5PS6H+ZbCP8MljqYdzIn8Pt7YZoLJhab09Uc3zxf57R/TgkDpvoG7EpN199KqCFCV1Pa9ljHS1pxWKOInxPIcyeQMkWpr9SD+n3+n6o12pjV+J+zrVrbe/s6xxP8W8EHqxA9ZrqOir7gTde+j+pVqpQPIuo4mPrsCS8fHsw04ca+6kA8WlfiHF5lXDKx+IMlk5v5V+Yr0kM+eX5Fz6B6kliLM3hOjxLjKeKsHwNzf2p/DoKPxaBl5AlH6j9dGybPq2Twi7RauxRpblX3gV/UsHfruI5jWiBeJlW793n6m9TGuMEq+h7ERIyUREQBERAEREAREQBERAEREAREQCudaujrCa8mhS9lAKPWO+7HbRZF8O0UqrLvyK8uLYi4XSiW1h62DKeW+YII5FGB5qwPIqeYPKWwzT9J9WqLnNntVWnvtqbs2bXdxj3bP4gZJCzHDJq7dvD6Giy7dzRdKZiUoXsbhUfMk/dUd7H0EtDdT3PI5l2v3KA359nr+kyX9TaBTeqAtddS9QvtY2OpddcieSLvWwoA5Sx9pjFeVFz7ZGK8qIvVTohqEe24cN+RoleRNVKg9nRxDvI4mZvDic65AT46bBpP1qsatxxxtoc7sdedlDfe9niK77mAI8dzcLpyu1dMwquUaspchLK7ByYFSdkb3phyI0QSDNZ0llDJ48bGYWW2qa2ZPaShGGmtsYcl0pJC72x1rxI+VvndPUJxXmz/PYhTUk3Iu9VgYBlOwwDA+YI2DPqfFFQRVVe5AFHwA0Jkm6UzzUov0jpxW4Kn3d3OB+MKig/HhZx8zL3Kv8ASB0Y91CW1KWsxH7YIO96ypSxAPE8LFgPEoB4ySp4mmR2x3QaKs7BFld6Tz97nuV0qHQFTsEbBHcRK/lX7m3XDuY8nzgmdEZRXMw2X3hlUgfB7BW3+F2Hzn6FnE/ow6vNl5KZDD/l8Vi4bwsyACFRfMLssT4EKPPXbBMzWzUrPL6GnpYuMOT2IiVCyIiIAiIgCIiAIiIAiIgCIiAIiIAiIgCIiARsvAqu12taWa7uNVfXw2JlooWscKKqqPBQFH5CZIgCIiAJ8WuFBJIAUbJPIADmSTPuaTroN4V4I2hUCwd//L8a9ty/u+OeMFP6V6DqzicirCdFs9vjW9cey5T3W9gVZNsNEFyrcxvUkdX+oHR9yi3d9wBKmu5+HgsU6auytAvMHwOx8QZbLrgQCuiCNgjmCp7iCO8d0gdVfavznX3DZVXvwNyVAWH1IBrUnzQjwlOjX2TsdeeMHUqIpbsclhx6FrVURQiIOFVUBVVR3AAcgJlngnsunIiIgCIiAIiIAiIgCIiAIiIAiIgCIiAIiIAiIgCIiAIiIAnhnsQDQv1RxtnhWytSdlKrraazvmfs0cKN+gE2+HiJSi11IqIg0qqNAD0EzxOVFLlDIiInQEREAREQBERAEREAREQBERAEREAREQBERAEREAREQBERAEREAREQBERAEREAREQBERAERE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data:image/jpeg;base64,/9j/4AAQSkZJRgABAQAAAQABAAD/2wCEAAkGBxQQEhIUEhQWFBQQFBgQFxUXGBgUFhQQFRQWFhcRFhUYHCggGBolGxUUITEiJSkrLi8uFyEzODMsNygtLysBCgoKDg0OGxAQGywlICQsLCwsNDEvLCwsNywsLywsLCwvNzYsLCwsLCwsLCwsLCwsLCwsLCwsLCw0LCwsLCwsLP/AABEIANwA5QMBIgACEQEDEQH/xAAcAAEAAgMBAQEAAAAAAAAAAAAABAYDBQcBAgj/xABEEAACAgIAAgcEBgcGBAcAAAABAgADBBESIQUGEzFBUWEiMnGBBxQjUmKRM0JTcoKSoUNzorGywRYkY/AVJTREg4Sz/8QAGgEBAAMBAQEAAAAAAAAAAAAAAAMEBQIBBv/EADARAAICAQMCBAMHBQAAAAAAAAABAgMRBBIhMUETIlGBBTLRFGFxkaGx8BUjQuHx/9oADAMBAAIRAxEAPwDuMREAREQBERAEREAREQBERAEREAREQBERAEREAREQBERAEREAREQBERAEREAREQBERAEREAREQBNPndZKa3ateO6xOTJShsKHv07D2UOvBiJj605bqldVTFLMqzsRYO+usIz2WL+IIpA/EyzDj4qUVhK1CovcB5nmWJ8WJ5knmSdmdwhkkhXuPn/jCtf0tGTUv3mrDgep7JnIHrqb7FyktRbK2V0ccSspDKynuII75TM+7nMvUOwrfl1KNV8NWSB4LbabVs0PDi7NW+JJ8ZLZRtjuRPdptkN6LpERK5UEREAREQBERAEREAREQBERAEREAREQBERAEREAREQBPDPGbQ2eQHMnyHnOa9OdbbsxiuI5qxhy7ZeVt/Pm1ZP6OvyYe03eNDRPcK5TeEcTmoLLLB136Sx6xXxXhMil+2qQK1rMeEoValPaKMrsCeWuR3ylQyeuGVao7OhKCRzNrG4g+OkThGvi3xEwYnRipvQ5sdse9mP3mY82PqTPcioCX6tPGPV5KktbYuIcGsve+wk2ZFp34Jw0r8uAcX5sZF+pKuztyW1smywk63rZLc9bP5ybY+pFtultVx9CrPUWz+aTfuQ7VK+69inzWyxT+YYTLi9ZcyjXZ5V2h4O3bA/HtQx/rI2RbINjTvwYNcxRyrZro2dJ6ufSoOSZ6BPD6xWD2fxsrO2T4gsPE6E6ZTarqrKQysAwYHYYHmCCO8T8yEy/fRF089eR9TY7puVrKx+yuQcTKvkrLxHXgVPnKGq0agt8PyLtGpcntl1OwxETOLoiIgCIiAIiIAiIgCIiAIiIAiIgCIiAIiIBR/pG6U3wYaH9MvaXkeGMDoVf/I2x+6r+k0OOgAmv6SyjZmZdjd5veoeldJ7JVHp7JPxYz05WhNSirbWvvMvUWbptehsbbwJp87MkTM6Q9oIoZ3f3a0BZ29Qo7h6nQHnJeH1Xuu53v2K/cTT2/wAVh9lfgA3xk2Yx6kDfqafJywNkkAeZOh+ZkBc4P7nFZ/dq1n+gGdDwurGNSQVpVmH69n2r/wAz718tTbhdD/aPHfZEblFfz/px7IuK++rp+/W6f6lEiNn1ftE/mE7VMTqPIfkJ6tRL7jzxI+n6/wCjjaZCsVCni4yFXWyCx7hxd39Z1n6NOpVuPZ9bygEbgKVVAhiofXFY7Ly4iBoAE6BPPnoZLRsEHmDy0eYPykOihsY7xnfHPfwpzqPjpqG9j5gA+sh1ErLI4XQmo1NUHmS9+v0OpxKj0N1yBYV5arU7EKtoP2FjHkF2edTH7rcj3BjLbMuUXF4ZrwnGazF5RH6Qz68dDZc61oNDiY65k6CjzJPIAczNE/Wtm504l7r3h37OgH4JYwcfNRNdSfrmQ9781psenHU91a1sa3uA/aOwf2vBQANbbe3srAEljWu5bhSseYw1dca1Osmq3GHdx2BXq+JtrZlQer8MsiuCNg7BlJzD/wB+nlPepOX2NzYm/smrN9K/suFlW2lfJPbRlHhtgOWgOrKNsdyO7tNtjvRd4iJXKgiIgCIiAIiIAiIgCJ5uIB7E83EA471lxTj52Sjcu1c5VZ+/XYAWI8+GzjB8tr5iQMHEsyz9meCocjeQDs+K0qeTH8R9kH73dLz17NeXYmIUVxUVuucqCUB9ylG/VZ9bbX6g1+sDPMenQAAAAGgByAA7gAO4TRqtk60jI1OI2NR6kXojoevHUipdcXNmJ4nc/edzzYzaCiSsfHkhqxOHMjjU3yzR5uUK2VAr2W2AlaqwGdlXvc7ICoNgcTEDZA3vlMH17hZUuqtx2sPCnahSrt38K2VsycX4SQTo6Bm06pU8dbZJHt5p7UHxGMCRj1jfcAmm196xj4yN1u6ydH0BsfOuRe1XRr9pnCnmH0gJQjvDciCARI/FeSytLFrHc+GEwvIXQXSAuqOrBd2Tmk2qQRaAAyW8vFkZCfUmZ8u7gVm+4rP/ACgn/aWYvKyZ04uMtrPeh+ivrxayxmXGRjWiozVm90OnsZ1IbswwKgAji4STsaEnZ3U2jhP1beNaOasrMyFvAW1sxV1Pce46PIgzadVsfssLFU/qY9ez69mGY/mTOWdfOvPSePaWq4KaQ3sIa1dmQeNjPvmfJda385TlY85NiFKUdqRtqrO0QixACC1VlZ9oCxCUdDse0Ng9/eCPObjq51jbDK1XMWxTpVdjtsY9wV2PNqe4bPNPHa81p3Vbp054yMhlCNbcCyr7vaCipGZd9wYrxa9ZuTo8jzB5EHmCD3gjxl7Yrq1kx/Flprmo9M9C09D/AGNl+O3v02PYPxY91jWV2j09pkJ80M2OTkcpWerdaZHDi2s620Kz4mQp+1WjkHo4jsOFPB7LAhl4SQSu5t8joPOHJWxrh4MTZjtr1ULYN/DXwlVNRe2fVH1em1NdkVJsg5du599T8c25rWj3MWpqS3gb7ijFB6qlYJ/vBJNPVLItP29yVJ4rRxNYfQXWABfHuTfkRJAxQ7HExy1GJiexZ2ZKPbewDmoW+8AAwZmB4mZwNjTb41OqhGGEWL9TGUdkC2hp7Klf1bxRz7BA33wCLPj2gPHv13JfVjMdXsxrGazs1FtVjc2ehiV4HP6zow1xeIZSdnZmXVrIWT8PoynKtpZLFERLhGIiIAiIgCeT2aTrl0g2Nh32IdPwitD5W2sK0b5MwPyjGTxvCK51g603Xu9OG3Z11sa3yAAzu6nTJSDsAA7Bcg8wQB4yr34ViHj7bI4974/rF3Fv48fd6d3pNt0ciVVqq9yAKPPQ5c/WQul89dampVTGPGDMsulLnJuOqXW+1bkx8p+0W5uCu4gB1t1sV2cIAYNogNoHegd7Bl66Szlx6rbn92lGsb4KuyB68pwS7JJerh97tqeH98XJw/11OwdfLfsaqd/+pyK6z/dpu5x8CtRH8UramlQsSj3LNFzdbcuxX+iqGC8Vn6W5jdaf+s/NhvyXkg9EE3mLVIeOm5uMdNCSTeFhGdUnKW5mVF1IHTrn6vfw+92Nmv3uzbUnu2pBuskSWSzKW0n9Eui49LbAQU1kHw4ezXX+04Z9MGDStrOjcTOSzN3ksfEzobl2wcvo9DrIqof6sO43Y6niq4CTzZdCth4aU9zCfnfpXpG21iLdhlJBDbBBHeCD3GV5cMv1vKyjpn0LMfq2SPDtlI+JTn/kJecteNWX76sn8wI3/WVj6M+i2xsEdopV73N2j3hSAq78tgb+cslrTQpj5FkwtXNO2TRuaenxV0SmT+yorVx910K1WKfUMGHynIvpK65pmgcIA+EudpdUurXhspygRdj2FgjlhpnrsX2qnPLZ0RsA63zlAr+j4G3buVpB2E4u0sI+6bAqjXrr5SrLTz3YSNKvXU7ct4Nt9HeOa8JSeXa2PZ/DyUH/AAmWbcw1IEUKoCqoCgDuCgaAExDJPbGvXLshYD5kuVI+Wl/mmlCOyKRhWzds5T9yRbc1ZS6v9JjsL09eHfFX/Ehdf4p1/EyFtRLEO1sUOp81YAg/kZyJTL79HV28JEP/ALeyzHH7iWHgH8hSU9bDpI0/hVvzV+/1LNKt1bbVdoPvrlZIfz4zkWMN/FGQj0IlpM03SHQIdzbVY1Fra4iumS0AaHaVNyYgcuIabQ1vXKZOpqdkMR6m3CST5MOTZIfV8dpm3OPdxqRQT/1rWFjJ8VRaj/HMn/D2S/K3LAXx7CnsnI8uN3fh+IAPqJvejMCvHrFdShEXZ13ksTtmYnmzEkkk8yTsyjpNDOF3i2exNZanHaiVERNYriIiAIiIAlf69dHvkYVyVgs68FyqO9mpsW0IPU8GvnLBPDPU8PJ41lYOEf8Aie1BU7BGx8JqsrMJ8Z1frL9HlOS7W1WHGsfbPoBqnbxdqyRpvMqRvx3KLh9T62bbZF+RUD7+LiMqsPwW2OwYeqA+hmmtfTGOZ8Gc9HZnymH6PeiGzM6ttbqxGGRY3hxrzqr394tpvQJ6idG64PvKxE8Frvu+e6qx/Sxps+qKYiUBMIcKVnhZSGWxbdAntg/t8Z2D7XM7HhNV1qH/AD1Hri26+V1G/wDMSo7vGuUu3Ymtr8LTySMmGs2qDlNXiGbIPyndnUp08Ij5eSqlFZgDYSqA/rMFLFR68Kk/IyJY0gdO0W33Uir7MYxOR2rLxq1rI9SUhNgsNO5YgjXs6Ozyj2ZuRX+kxu0/FjurbHma7SjD4AtPYixZ7kjPxUuAFihgp4l33q33kYc1PqCDNTd0BQzrZYptdOatc7XFT5+2Ts+p3PvH6w12l1SrJL1++n1e0uu/NVBOvXun22Yzd2Pln/6tw/1KJ3mHdoh2XJYSZ92vIlrTK1WS3uYeS3xFVf8A+lgn2vV/Os7qK69/tbxsfw1K2/zknjQXch+y3S/xZrbGkXJvVAWdgqjvZiFA+Zloo6jWt+nyuH8NFYX5dpaW/MKJs6Or+HhK1xQbqU2NdaTa6qo2zBn3w8h3LqePVRXyolh8Om/naRzjKy7QaxXUftuIq9u614F96wIfbZdlRvQBLDR79eDowH2mdzb+1B4WUfcVfdCfhIO+87MmWZT5FlmRYCHv0Qp766V32dPxAJJ/EzT6EnhFtZmVLZxhLbV0/c+qxoAbJIGtnWz6nXLcuf0Zt7GYPAZXL549B/3lNWXX6NatU5LftMlv8FddZ/qhlfWfIvxLfwrm5v7voXCIiZpviIiAIiIAiIgCIiAIiIBXutOrnx8U+5kF7bV+/jUBeKs/hZ3pUjxUsPGS7UAHwGvgPISJ1jQ1XY+VolKktx7eEFilVxqYXcI5kK9KA68GJ8JEyOsWLw8X1mkg92rEbfoADsnu5CZWvznoT1DG9jPpZf7eq2l/xdnw2VsfVd2gfvmOuicN2FZ5tbjE+XaV9ov9adfMTL1exHuu+tWKyIqGqhHBVyrkGy90PuluFAqnmAp3ri0J/Wvo9sjFsWsbtTV1Q7t3VMHRSfAErwn0Jlz4fGVdcd/Ug1MVNSS7o02OZOVpqejspbUSxd8NihxvkQCN6IPcR3EeYmwV5sSRhweOD20yJZJFhkawxE8myBn4iWcJYEOh2likpZWfNHXmPh3HxBkzozrS1BFeawKHkuXoKu/BcgDlWfxj2D+E6Bw2GQrvH15fLynUqozOa9TOp8dPQ6GG/I/5T5LzmWDkXYnLFsC1j+wsBen+AbDVfwnh/DNrX13cDVuI+/Oqyt1+P2hRh+Uruia7GhHWVSXXH4lzd5SvpB6SBVMRT7dxW20D9TGRuL2v33UKB4gP5SLndcch+VNK0g/2lzCxx58NSezvv5l9ehlfrr0WYku9h43sY7ex9AcTH4AAAcgOQAEmq07bTkuCtqdZGMWovLPufQngE+gJfMU+wdcz3DmfhOh9QcY14GOSNNaDkEeIN7m3R9QHA+U5y2MbylC+9kuKfgh52v6cNYc/HQ8Z2WpAoAHIKNAeQHICZ+tlyom18JrwpTf4H1ERKJsCIiAIiIAiIgCIiAIiIAmJcZAdhVB89Df5zLEA81Bhjrn5c/lKtk9bTZyw6havd29jGuk+Zr0C1vxACnwaeqLfQ6jFy4Rr+k8P6nkHQ1RluXQ69mrKbm9J8g526/iLjxUSQlkh9I5uXdW1dv1V63GmTsrRsd/JxbsEHmCBsEAzUdGdJ2VEVZegxbhruDcSWjfso7EDht1y5gBvDnylytSSxJFHWaGyH91LjuWRnmJzPktPhmkqRkuRitMiXGSLDIlpkkSGTItsh5KcQI2V2NcS8mHqD5yXZI7SZEDNXZgu/s228aeKhAnGPu2MDzHoNb+Em6n2RPNT1JI8lJvqeAT6JABJIAA2SeQAHMknwGo7uZ5Acz4aHmZueqnV45rLdapGKhDIpGjlMOYcg91IOiPvkA+6Pa4ttVayyXT6eV89sfdm3+j/AKFI3l2qQ9q8FKsNGvGJDFyPBrCFJHgFQd+5dBGp7MeUnKTbPqK61XFRj0QiInJ2IiIAiIgCIiAIiIAiIgCIiAVHrfcb7Uwx+jKdvkD79ZYrXjn8LsrlvMV67mMkUYvL/v8AKQ8sf+YZIPeaqGH7n2q/6g35zc1d0sw8sFgu1+WtY7mpzadTRZ1SuGVgGVhwlSNgjyIPeJYeknmgyDLdXTkvUcrkgdBUZKvdVWe3WpVtrqc8Noobala7mOnKupGn1yZfa89hXnqzFOaWDvqsBSwevA3Mj1Gx6zD0H0jVRn1tbYta/Vbh7R0WLW0cIA7z7rH5S8axOkaz+hyUU/hfgb/NG/IytZb4djj2Pn9foK3bLZx+xT7GkWwyzX9SK/7G++nx4eMXL+VwYj5ETX3dTcoH2cmlx5PS6H+ZbCP8MljqYdzIn8Pt7YZoLJhab09Uc3zxf57R/TgkDpvoG7EpN199KqCFCV1Pa9ljHS1pxWKOInxPIcyeQMkWpr9SD+n3+n6o12pjV+J+zrVrbe/s6xxP8W8EHqxA9ZrqOir7gTde+j+pVqpQPIuo4mPrsCS8fHsw04ca+6kA8WlfiHF5lXDKx+IMlk5v5V+Yr0kM+eX5Fz6B6kliLM3hOjxLjKeKsHwNzf2p/DoKPxaBl5AlH6j9dGybPq2Twi7RauxRpblX3gV/UsHfruI5jWiBeJlW793n6m9TGuMEq+h7ERIyUREQBERAEREAREQBERAEREAREQCudaujrCa8mhS9lAKPWO+7HbRZF8O0UqrLvyK8uLYi4XSiW1h62DKeW+YII5FGB5qwPIqeYPKWwzT9J9WqLnNntVWnvtqbs2bXdxj3bP4gZJCzHDJq7dvD6Giy7dzRdKZiUoXsbhUfMk/dUd7H0EtDdT3PI5l2v3KA359nr+kyX9TaBTeqAtddS9QvtY2OpddcieSLvWwoA5Sx9pjFeVFz7ZGK8qIvVTohqEe24cN+RoleRNVKg9nRxDvI4mZvDic65AT46bBpP1qsatxxxtoc7sdedlDfe9niK77mAI8dzcLpyu1dMwquUaspchLK7ByYFSdkb3phyI0QSDNZ0llDJ48bGYWW2qa2ZPaShGGmtsYcl0pJC72x1rxI+VvndPUJxXmz/PYhTUk3Iu9VgYBlOwwDA+YI2DPqfFFQRVVe5AFHwA0Jkm6UzzUov0jpxW4Kn3d3OB+MKig/HhZx8zL3Kv8ASB0Y91CW1KWsxH7YIO96ypSxAPE8LFgPEoB4ySp4mmR2x3QaKs7BFld6Tz97nuV0qHQFTsEbBHcRK/lX7m3XDuY8nzgmdEZRXMw2X3hlUgfB7BW3+F2Hzn6FnE/ow6vNl5KZDD/l8Vi4bwsyACFRfMLssT4EKPPXbBMzWzUrPL6GnpYuMOT2IiVCyIiIAiIgCIiAIiIAiIgCIiAIiIAiIgCIiARsvAqu12taWa7uNVfXw2JlooWscKKqqPBQFH5CZIgCIiAJ8WuFBJIAUbJPIADmSTPuaTroN4V4I2hUCwd//L8a9ty/u+OeMFP6V6DqzicirCdFs9vjW9cey5T3W9gVZNsNEFyrcxvUkdX+oHR9yi3d9wBKmu5+HgsU6auytAvMHwOx8QZbLrgQCuiCNgjmCp7iCO8d0gdVfavznX3DZVXvwNyVAWH1IBrUnzQjwlOjX2TsdeeMHUqIpbsclhx6FrVURQiIOFVUBVVR3AAcgJlngnsunIiIgCIiAIiIAiIgCIiAIiIAiIgCIiAIiIAiIgCIiAIiIAnhnsQDQv1RxtnhWytSdlKrraazvmfs0cKN+gE2+HiJSi11IqIg0qqNAD0EzxOVFLlDIiInQEREAREQBERAEREAREQBERAEREAREQBERAEREAREQBERAEREAREQBERAEREAREQBERAEREAREQD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905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" name="Picture 4" descr="https://encrypted-tbn3.gstatic.com/images?q=tbn:ANd9GcRYog-jtDmJK1VdBDWg59QeLZv6Unubu8GidniNPny-CW8JVDP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1357298"/>
            <a:ext cx="1785950" cy="2524742"/>
          </a:xfrm>
          <a:prstGeom prst="rect">
            <a:avLst/>
          </a:prstGeom>
          <a:noFill/>
        </p:spPr>
      </p:pic>
      <p:sp>
        <p:nvSpPr>
          <p:cNvPr id="63" name="Стрелка вправо с вырезом 62"/>
          <p:cNvSpPr/>
          <p:nvPr/>
        </p:nvSpPr>
        <p:spPr>
          <a:xfrm>
            <a:off x="1643042" y="2357430"/>
            <a:ext cx="857256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Равнобедренный треугольник 64"/>
          <p:cNvSpPr/>
          <p:nvPr/>
        </p:nvSpPr>
        <p:spPr>
          <a:xfrm>
            <a:off x="857224" y="3286124"/>
            <a:ext cx="714380" cy="642942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857224" y="4357694"/>
            <a:ext cx="928694" cy="5715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вправо с вырезом 67"/>
          <p:cNvSpPr/>
          <p:nvPr/>
        </p:nvSpPr>
        <p:spPr>
          <a:xfrm>
            <a:off x="2071670" y="4429132"/>
            <a:ext cx="857256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право с вырезом 68"/>
          <p:cNvSpPr/>
          <p:nvPr/>
        </p:nvSpPr>
        <p:spPr>
          <a:xfrm>
            <a:off x="1928794" y="3500438"/>
            <a:ext cx="857256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детских презентаций</Template>
  <TotalTime>252</TotalTime>
  <Words>586</Words>
  <Application>Microsoft Office PowerPoint</Application>
  <PresentationFormat>Экран (4:3)</PresentationFormat>
  <Paragraphs>115</Paragraphs>
  <Slides>15</Slides>
  <Notes>11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Diseño predeterminado</vt:lpstr>
      <vt:lpstr>Весела геометрія з Капітошкою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х</cp:lastModifiedBy>
  <cp:revision>32</cp:revision>
  <dcterms:modified xsi:type="dcterms:W3CDTF">2014-11-26T12:09:26Z</dcterms:modified>
</cp:coreProperties>
</file>